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diagrams/data1.xml" ContentType="application/vnd.openxmlformats-officedocument.drawingml.diagramData+xml"/>
  <Override PartName="/ppt/diagrams/data4.xml" ContentType="application/vnd.openxmlformats-officedocument.drawingml.diagramData+xml"/>
  <Override PartName="/ppt/diagrams/data2.xml" ContentType="application/vnd.openxmlformats-officedocument.drawingml.diagramData+xml"/>
  <Override PartName="/ppt/diagrams/data5.xml" ContentType="application/vnd.openxmlformats-officedocument.drawingml.diagramData+xml"/>
  <Override PartName="/ppt/diagrams/data3.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2.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diagrams/drawing5.xml" ContentType="application/vnd.ms-office.drawingml.diagramDrawing+xml"/>
  <Override PartName="/ppt/diagrams/layout6.xml" ContentType="application/vnd.openxmlformats-officedocument.drawingml.diagramLayout+xml"/>
  <Override PartName="/ppt/theme/theme1.xml" ContentType="application/vnd.openxmlformats-officedocument.theme+xml"/>
  <Override PartName="/ppt/diagrams/quickStyle6.xml" ContentType="application/vnd.openxmlformats-officedocument.drawingml.diagramStyl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colors6.xml" ContentType="application/vnd.openxmlformats-officedocument.drawingml.diagramColors+xml"/>
  <Override PartName="/ppt/diagrams/drawing6.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12" r:id="rId2"/>
    <p:sldId id="305" r:id="rId3"/>
    <p:sldId id="304" r:id="rId4"/>
    <p:sldId id="269" r:id="rId5"/>
    <p:sldId id="274" r:id="rId6"/>
    <p:sldId id="271" r:id="rId7"/>
    <p:sldId id="292" r:id="rId8"/>
    <p:sldId id="285" r:id="rId9"/>
    <p:sldId id="286" r:id="rId10"/>
    <p:sldId id="287" r:id="rId11"/>
    <p:sldId id="291" r:id="rId12"/>
    <p:sldId id="273" r:id="rId13"/>
    <p:sldId id="289" r:id="rId14"/>
    <p:sldId id="280" r:id="rId15"/>
    <p:sldId id="296" r:id="rId16"/>
    <p:sldId id="281" r:id="rId17"/>
    <p:sldId id="294" r:id="rId18"/>
    <p:sldId id="279" r:id="rId19"/>
    <p:sldId id="276" r:id="rId20"/>
    <p:sldId id="297" r:id="rId21"/>
    <p:sldId id="310" r:id="rId22"/>
    <p:sldId id="283" r:id="rId23"/>
    <p:sldId id="303" r:id="rId24"/>
    <p:sldId id="301" r:id="rId25"/>
    <p:sldId id="311" r:id="rId26"/>
    <p:sldId id="309" r:id="rId27"/>
    <p:sldId id="307" r:id="rId28"/>
    <p:sldId id="277" r:id="rId29"/>
    <p:sldId id="306" r:id="rId30"/>
    <p:sldId id="302" r:id="rId3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6DC"/>
    <a:srgbClr val="DAE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8EE440-9A6C-0165-F05C-7CBE32F4944C}" v="302" dt="2020-09-24T13:03:13.987"/>
    <p1510:client id="{BEFBA14E-E55A-9404-ACF4-A037384AAB17}" v="1" dt="2020-10-01T10:18:34.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2" autoAdjust="0"/>
    <p:restoredTop sz="86067" autoAdjust="0"/>
  </p:normalViewPr>
  <p:slideViewPr>
    <p:cSldViewPr snapToGrid="0" snapToObjects="1">
      <p:cViewPr varScale="1">
        <p:scale>
          <a:sx n="57" d="100"/>
          <a:sy n="57" d="100"/>
        </p:scale>
        <p:origin x="1016" y="48"/>
      </p:cViewPr>
      <p:guideLst/>
    </p:cSldViewPr>
  </p:slideViewPr>
  <p:notesTextViewPr>
    <p:cViewPr>
      <p:scale>
        <a:sx n="1" d="1"/>
        <a:sy n="1" d="1"/>
      </p:scale>
      <p:origin x="0" y="-60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839923-F4FD-418C-9CE5-14032C06E93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b-NO"/>
        </a:p>
      </dgm:t>
    </dgm:pt>
    <dgm:pt modelId="{0DB9868F-8D05-492D-8728-7F33C8E1B611}">
      <dgm:prSet phldrT="[Tekst]" custT="1"/>
      <dgm:spPr/>
      <dgm:t>
        <a:bodyPr/>
        <a:lstStyle/>
        <a:p>
          <a:r>
            <a:rPr lang="nb-NO" sz="2000" dirty="0">
              <a:solidFill>
                <a:srgbClr val="000000"/>
              </a:solidFill>
            </a:rPr>
            <a:t>Skape trygghet for barnet når du har ansvaret</a:t>
          </a:r>
        </a:p>
      </dgm:t>
    </dgm:pt>
    <dgm:pt modelId="{B71B612A-B3E3-4A5B-AAD3-2CAA22CFCD89}" type="parTrans" cxnId="{8D335ADD-4EF0-46DE-987D-0CC0230A68B5}">
      <dgm:prSet/>
      <dgm:spPr/>
      <dgm:t>
        <a:bodyPr/>
        <a:lstStyle/>
        <a:p>
          <a:endParaRPr lang="nb-NO" sz="1800"/>
        </a:p>
      </dgm:t>
    </dgm:pt>
    <dgm:pt modelId="{6C882B6A-50A6-46D7-A603-DBC387C625C6}" type="sibTrans" cxnId="{8D335ADD-4EF0-46DE-987D-0CC0230A68B5}">
      <dgm:prSet/>
      <dgm:spPr/>
      <dgm:t>
        <a:bodyPr/>
        <a:lstStyle/>
        <a:p>
          <a:endParaRPr lang="nb-NO" sz="1800"/>
        </a:p>
      </dgm:t>
    </dgm:pt>
    <dgm:pt modelId="{3129A919-282A-44BF-B4F1-96EC4D4AB209}">
      <dgm:prSet phldrT="[Tekst]" custT="1"/>
      <dgm:spPr/>
      <dgm:t>
        <a:bodyPr/>
        <a:lstStyle/>
        <a:p>
          <a:r>
            <a:rPr lang="nb-NO" sz="2000" dirty="0">
              <a:solidFill>
                <a:srgbClr val="000000"/>
              </a:solidFill>
            </a:rPr>
            <a:t>Skape trygghet for foreldrene, slik at de er komfortable med å gi deg ansvaret for barnet</a:t>
          </a:r>
        </a:p>
      </dgm:t>
    </dgm:pt>
    <dgm:pt modelId="{9DDBC7F8-89C3-42A7-8E36-30CD64424BBE}" type="parTrans" cxnId="{3149E541-D254-4D07-A19C-2D89933DD5F4}">
      <dgm:prSet/>
      <dgm:spPr/>
      <dgm:t>
        <a:bodyPr/>
        <a:lstStyle/>
        <a:p>
          <a:endParaRPr lang="nb-NO" sz="1800"/>
        </a:p>
      </dgm:t>
    </dgm:pt>
    <dgm:pt modelId="{03A058B7-96BE-4A39-B77D-424D6949C416}" type="sibTrans" cxnId="{3149E541-D254-4D07-A19C-2D89933DD5F4}">
      <dgm:prSet/>
      <dgm:spPr/>
      <dgm:t>
        <a:bodyPr/>
        <a:lstStyle/>
        <a:p>
          <a:endParaRPr lang="nb-NO" sz="1800"/>
        </a:p>
      </dgm:t>
    </dgm:pt>
    <dgm:pt modelId="{EEE31F8D-359F-4E1F-8A94-96EEE4E2B403}">
      <dgm:prSet phldrT="[Tekst]" custT="1"/>
      <dgm:spPr/>
      <dgm:t>
        <a:bodyPr/>
        <a:lstStyle/>
        <a:p>
          <a:r>
            <a:rPr lang="nb-NO" sz="2000" dirty="0">
              <a:solidFill>
                <a:srgbClr val="000000"/>
              </a:solidFill>
            </a:rPr>
            <a:t>Gi deg kunnskap som gjør deg tryggere i rollen som støttespiller.</a:t>
          </a:r>
        </a:p>
      </dgm:t>
    </dgm:pt>
    <dgm:pt modelId="{1FDC2430-9C6A-479A-A95F-29992D5D1257}" type="sibTrans" cxnId="{CD5B3CF8-5CAF-4B67-8D5F-C2ECC6406CDB}">
      <dgm:prSet/>
      <dgm:spPr/>
      <dgm:t>
        <a:bodyPr/>
        <a:lstStyle/>
        <a:p>
          <a:endParaRPr lang="nb-NO" sz="1800"/>
        </a:p>
      </dgm:t>
    </dgm:pt>
    <dgm:pt modelId="{25D69521-DEE0-437C-9481-FE2A379DACC2}" type="parTrans" cxnId="{CD5B3CF8-5CAF-4B67-8D5F-C2ECC6406CDB}">
      <dgm:prSet/>
      <dgm:spPr/>
      <dgm:t>
        <a:bodyPr/>
        <a:lstStyle/>
        <a:p>
          <a:endParaRPr lang="nb-NO" sz="1800"/>
        </a:p>
      </dgm:t>
    </dgm:pt>
    <dgm:pt modelId="{29E26ADC-A5B5-4EFE-95F4-5A3E796B9BDD}">
      <dgm:prSet phldrT="[Tekst]" custT="1"/>
      <dgm:spPr/>
      <dgm:t>
        <a:bodyPr/>
        <a:lstStyle/>
        <a:p>
          <a:r>
            <a:rPr lang="nb-NO" sz="2800" dirty="0"/>
            <a:t>Mål med kurset</a:t>
          </a:r>
        </a:p>
      </dgm:t>
    </dgm:pt>
    <dgm:pt modelId="{EAAE89C1-08DC-48A1-B52D-0BC791961AF5}" type="parTrans" cxnId="{7E0A14C5-5C25-4C3A-AE99-65B4B72419BA}">
      <dgm:prSet/>
      <dgm:spPr/>
      <dgm:t>
        <a:bodyPr/>
        <a:lstStyle/>
        <a:p>
          <a:endParaRPr lang="nb-NO"/>
        </a:p>
      </dgm:t>
    </dgm:pt>
    <dgm:pt modelId="{96706C43-F6ED-4451-BA17-96F7B311DE74}" type="sibTrans" cxnId="{7E0A14C5-5C25-4C3A-AE99-65B4B72419BA}">
      <dgm:prSet/>
      <dgm:spPr/>
      <dgm:t>
        <a:bodyPr/>
        <a:lstStyle/>
        <a:p>
          <a:endParaRPr lang="nb-NO"/>
        </a:p>
      </dgm:t>
    </dgm:pt>
    <dgm:pt modelId="{6007DF21-9EAB-4C14-87A7-0217C2C87A2F}" type="pres">
      <dgm:prSet presAssocID="{B3839923-F4FD-418C-9CE5-14032C06E934}" presName="linear" presStyleCnt="0">
        <dgm:presLayoutVars>
          <dgm:dir/>
          <dgm:animLvl val="lvl"/>
          <dgm:resizeHandles val="exact"/>
        </dgm:presLayoutVars>
      </dgm:prSet>
      <dgm:spPr/>
    </dgm:pt>
    <dgm:pt modelId="{004E0B6F-33F1-4743-B3D7-6969B0FBA977}" type="pres">
      <dgm:prSet presAssocID="{29E26ADC-A5B5-4EFE-95F4-5A3E796B9BDD}" presName="parentLin" presStyleCnt="0"/>
      <dgm:spPr/>
    </dgm:pt>
    <dgm:pt modelId="{73D996CD-2217-4D98-87AA-9CB03BC18EFE}" type="pres">
      <dgm:prSet presAssocID="{29E26ADC-A5B5-4EFE-95F4-5A3E796B9BDD}" presName="parentLeftMargin" presStyleLbl="node1" presStyleIdx="0" presStyleCnt="1"/>
      <dgm:spPr/>
    </dgm:pt>
    <dgm:pt modelId="{9696CEF3-7198-46F6-8545-A802665C1715}" type="pres">
      <dgm:prSet presAssocID="{29E26ADC-A5B5-4EFE-95F4-5A3E796B9BDD}" presName="parentText" presStyleLbl="node1" presStyleIdx="0" presStyleCnt="1" custScaleY="48467" custLinFactNeighborX="-14706" custLinFactNeighborY="3903">
        <dgm:presLayoutVars>
          <dgm:chMax val="0"/>
          <dgm:bulletEnabled val="1"/>
        </dgm:presLayoutVars>
      </dgm:prSet>
      <dgm:spPr/>
    </dgm:pt>
    <dgm:pt modelId="{A5A23CC4-4213-4008-B240-693361E4CA21}" type="pres">
      <dgm:prSet presAssocID="{29E26ADC-A5B5-4EFE-95F4-5A3E796B9BDD}" presName="negativeSpace" presStyleCnt="0"/>
      <dgm:spPr/>
    </dgm:pt>
    <dgm:pt modelId="{B6299BED-8BB1-4240-8D1F-ED7514CCF583}" type="pres">
      <dgm:prSet presAssocID="{29E26ADC-A5B5-4EFE-95F4-5A3E796B9BDD}" presName="childText" presStyleLbl="conFgAcc1" presStyleIdx="0" presStyleCnt="1" custLinFactNeighborY="23949">
        <dgm:presLayoutVars>
          <dgm:bulletEnabled val="1"/>
        </dgm:presLayoutVars>
      </dgm:prSet>
      <dgm:spPr/>
    </dgm:pt>
  </dgm:ptLst>
  <dgm:cxnLst>
    <dgm:cxn modelId="{3149E541-D254-4D07-A19C-2D89933DD5F4}" srcId="{29E26ADC-A5B5-4EFE-95F4-5A3E796B9BDD}" destId="{3129A919-282A-44BF-B4F1-96EC4D4AB209}" srcOrd="2" destOrd="0" parTransId="{9DDBC7F8-89C3-42A7-8E36-30CD64424BBE}" sibTransId="{03A058B7-96BE-4A39-B77D-424D6949C416}"/>
    <dgm:cxn modelId="{D8F13047-EB02-46E6-A661-367088C330D6}" type="presOf" srcId="{0DB9868F-8D05-492D-8728-7F33C8E1B611}" destId="{B6299BED-8BB1-4240-8D1F-ED7514CCF583}" srcOrd="0" destOrd="1" presId="urn:microsoft.com/office/officeart/2005/8/layout/list1"/>
    <dgm:cxn modelId="{B2A9B84A-4EA4-4340-8D3E-DC40C99FE4A3}" type="presOf" srcId="{3129A919-282A-44BF-B4F1-96EC4D4AB209}" destId="{B6299BED-8BB1-4240-8D1F-ED7514CCF583}" srcOrd="0" destOrd="2" presId="urn:microsoft.com/office/officeart/2005/8/layout/list1"/>
    <dgm:cxn modelId="{C7736390-708E-48E7-AC59-DDCD41AD0961}" type="presOf" srcId="{29E26ADC-A5B5-4EFE-95F4-5A3E796B9BDD}" destId="{73D996CD-2217-4D98-87AA-9CB03BC18EFE}" srcOrd="0" destOrd="0" presId="urn:microsoft.com/office/officeart/2005/8/layout/list1"/>
    <dgm:cxn modelId="{0C9DB1A1-5746-48D8-A8F2-E39A1FA0833E}" type="presOf" srcId="{B3839923-F4FD-418C-9CE5-14032C06E934}" destId="{6007DF21-9EAB-4C14-87A7-0217C2C87A2F}" srcOrd="0" destOrd="0" presId="urn:microsoft.com/office/officeart/2005/8/layout/list1"/>
    <dgm:cxn modelId="{7E0A14C5-5C25-4C3A-AE99-65B4B72419BA}" srcId="{B3839923-F4FD-418C-9CE5-14032C06E934}" destId="{29E26ADC-A5B5-4EFE-95F4-5A3E796B9BDD}" srcOrd="0" destOrd="0" parTransId="{EAAE89C1-08DC-48A1-B52D-0BC791961AF5}" sibTransId="{96706C43-F6ED-4451-BA17-96F7B311DE74}"/>
    <dgm:cxn modelId="{DCE2BBDB-1C79-484B-9E0C-5FD35E574865}" type="presOf" srcId="{EEE31F8D-359F-4E1F-8A94-96EEE4E2B403}" destId="{B6299BED-8BB1-4240-8D1F-ED7514CCF583}" srcOrd="0" destOrd="0" presId="urn:microsoft.com/office/officeart/2005/8/layout/list1"/>
    <dgm:cxn modelId="{8D335ADD-4EF0-46DE-987D-0CC0230A68B5}" srcId="{29E26ADC-A5B5-4EFE-95F4-5A3E796B9BDD}" destId="{0DB9868F-8D05-492D-8728-7F33C8E1B611}" srcOrd="1" destOrd="0" parTransId="{B71B612A-B3E3-4A5B-AAD3-2CAA22CFCD89}" sibTransId="{6C882B6A-50A6-46D7-A603-DBC387C625C6}"/>
    <dgm:cxn modelId="{A13ABFE9-42C6-4A3F-AD98-59835552F1A6}" type="presOf" srcId="{29E26ADC-A5B5-4EFE-95F4-5A3E796B9BDD}" destId="{9696CEF3-7198-46F6-8545-A802665C1715}" srcOrd="1" destOrd="0" presId="urn:microsoft.com/office/officeart/2005/8/layout/list1"/>
    <dgm:cxn modelId="{CD5B3CF8-5CAF-4B67-8D5F-C2ECC6406CDB}" srcId="{29E26ADC-A5B5-4EFE-95F4-5A3E796B9BDD}" destId="{EEE31F8D-359F-4E1F-8A94-96EEE4E2B403}" srcOrd="0" destOrd="0" parTransId="{25D69521-DEE0-437C-9481-FE2A379DACC2}" sibTransId="{1FDC2430-9C6A-479A-A95F-29992D5D1257}"/>
    <dgm:cxn modelId="{9D5CE7B3-AC44-4907-A04C-790354D65DF1}" type="presParOf" srcId="{6007DF21-9EAB-4C14-87A7-0217C2C87A2F}" destId="{004E0B6F-33F1-4743-B3D7-6969B0FBA977}" srcOrd="0" destOrd="0" presId="urn:microsoft.com/office/officeart/2005/8/layout/list1"/>
    <dgm:cxn modelId="{85B0D853-315B-425C-AE0B-E1CE4AC71CBD}" type="presParOf" srcId="{004E0B6F-33F1-4743-B3D7-6969B0FBA977}" destId="{73D996CD-2217-4D98-87AA-9CB03BC18EFE}" srcOrd="0" destOrd="0" presId="urn:microsoft.com/office/officeart/2005/8/layout/list1"/>
    <dgm:cxn modelId="{74A8CE6E-5F63-477C-94A4-CC43FC6BB09E}" type="presParOf" srcId="{004E0B6F-33F1-4743-B3D7-6969B0FBA977}" destId="{9696CEF3-7198-46F6-8545-A802665C1715}" srcOrd="1" destOrd="0" presId="urn:microsoft.com/office/officeart/2005/8/layout/list1"/>
    <dgm:cxn modelId="{EEFFB4CC-5C00-45B1-891F-9C4341734294}" type="presParOf" srcId="{6007DF21-9EAB-4C14-87A7-0217C2C87A2F}" destId="{A5A23CC4-4213-4008-B240-693361E4CA21}" srcOrd="1" destOrd="0" presId="urn:microsoft.com/office/officeart/2005/8/layout/list1"/>
    <dgm:cxn modelId="{B011976F-240D-4CFF-90F8-5993D1DA7666}" type="presParOf" srcId="{6007DF21-9EAB-4C14-87A7-0217C2C87A2F}" destId="{B6299BED-8BB1-4240-8D1F-ED7514CCF58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C956E99-DE34-40FC-AD48-ED7BEC3D0F1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b-NO"/>
        </a:p>
      </dgm:t>
    </dgm:pt>
    <dgm:pt modelId="{BCA2BF7B-29F9-47BA-B337-634FFDCECEFA}">
      <dgm:prSet phldrT="[Tekst]"/>
      <dgm:spPr/>
      <dgm:t>
        <a:bodyPr/>
        <a:lstStyle/>
        <a:p>
          <a:r>
            <a:rPr lang="nb-NO" dirty="0"/>
            <a:t>Om diabetes</a:t>
          </a:r>
        </a:p>
      </dgm:t>
    </dgm:pt>
    <dgm:pt modelId="{EF907CCA-7976-4459-8095-1931BDD59F5B}" type="parTrans" cxnId="{444F3C0D-CF13-4318-88EF-837B3988E64C}">
      <dgm:prSet/>
      <dgm:spPr/>
      <dgm:t>
        <a:bodyPr/>
        <a:lstStyle/>
        <a:p>
          <a:endParaRPr lang="nb-NO"/>
        </a:p>
      </dgm:t>
    </dgm:pt>
    <dgm:pt modelId="{F89F099C-FC6D-4F7B-8AE0-053F93E72DD4}" type="sibTrans" cxnId="{444F3C0D-CF13-4318-88EF-837B3988E64C}">
      <dgm:prSet/>
      <dgm:spPr/>
      <dgm:t>
        <a:bodyPr/>
        <a:lstStyle/>
        <a:p>
          <a:endParaRPr lang="nb-NO"/>
        </a:p>
      </dgm:t>
    </dgm:pt>
    <dgm:pt modelId="{44FD2BD5-B466-47B0-A804-459107541193}">
      <dgm:prSet phldrT="[Tekst]"/>
      <dgm:spPr/>
      <dgm:t>
        <a:bodyPr/>
        <a:lstStyle/>
        <a:p>
          <a:r>
            <a:rPr lang="nb-NO" dirty="0"/>
            <a:t>Om blodsukker</a:t>
          </a:r>
        </a:p>
      </dgm:t>
    </dgm:pt>
    <dgm:pt modelId="{0F832AC1-67A2-4278-A277-827C45E1CDA2}" type="parTrans" cxnId="{4537CB0D-C084-4C27-8F9E-65CD60A5A81A}">
      <dgm:prSet/>
      <dgm:spPr/>
      <dgm:t>
        <a:bodyPr/>
        <a:lstStyle/>
        <a:p>
          <a:endParaRPr lang="nb-NO"/>
        </a:p>
      </dgm:t>
    </dgm:pt>
    <dgm:pt modelId="{D3FDE5E0-8636-48E1-A9C6-AF92BD807D75}" type="sibTrans" cxnId="{4537CB0D-C084-4C27-8F9E-65CD60A5A81A}">
      <dgm:prSet/>
      <dgm:spPr/>
      <dgm:t>
        <a:bodyPr/>
        <a:lstStyle/>
        <a:p>
          <a:endParaRPr lang="nb-NO"/>
        </a:p>
      </dgm:t>
    </dgm:pt>
    <dgm:pt modelId="{10DFAC9F-A4F0-40D1-B30F-D04F578CEBC0}">
      <dgm:prSet phldrT="[Tekst]"/>
      <dgm:spPr/>
      <dgm:t>
        <a:bodyPr/>
        <a:lstStyle/>
        <a:p>
          <a:r>
            <a:rPr lang="nb-NO" dirty="0"/>
            <a:t>Pause</a:t>
          </a:r>
        </a:p>
      </dgm:t>
    </dgm:pt>
    <dgm:pt modelId="{AAA62AFA-F9BF-44AE-AA94-40307EC69886}" type="parTrans" cxnId="{36D657C5-236C-41F3-92B3-6DDF3379F649}">
      <dgm:prSet/>
      <dgm:spPr/>
      <dgm:t>
        <a:bodyPr/>
        <a:lstStyle/>
        <a:p>
          <a:endParaRPr lang="nb-NO"/>
        </a:p>
      </dgm:t>
    </dgm:pt>
    <dgm:pt modelId="{E2D01971-EAC2-4471-BC10-F4FEFCFADE14}" type="sibTrans" cxnId="{36D657C5-236C-41F3-92B3-6DDF3379F649}">
      <dgm:prSet/>
      <dgm:spPr/>
      <dgm:t>
        <a:bodyPr/>
        <a:lstStyle/>
        <a:p>
          <a:endParaRPr lang="nb-NO"/>
        </a:p>
      </dgm:t>
    </dgm:pt>
    <dgm:pt modelId="{1BC98052-2628-47C6-9FE3-4CB7348AF107}">
      <dgm:prSet phldrT="[Tekst]"/>
      <dgm:spPr/>
      <dgm:t>
        <a:bodyPr/>
        <a:lstStyle/>
        <a:p>
          <a:r>
            <a:rPr lang="nb-NO" dirty="0"/>
            <a:t>Blodsukker fortsetter-Workshop i grupper</a:t>
          </a:r>
        </a:p>
      </dgm:t>
    </dgm:pt>
    <dgm:pt modelId="{908654EA-B077-453E-8EF3-5089C1C3A11A}" type="parTrans" cxnId="{2D58576A-935D-4918-9463-7C6D43493CDF}">
      <dgm:prSet/>
      <dgm:spPr/>
      <dgm:t>
        <a:bodyPr/>
        <a:lstStyle/>
        <a:p>
          <a:endParaRPr lang="nb-NO"/>
        </a:p>
      </dgm:t>
    </dgm:pt>
    <dgm:pt modelId="{ADB6B0E4-043C-4293-BE14-175F7325B563}" type="sibTrans" cxnId="{2D58576A-935D-4918-9463-7C6D43493CDF}">
      <dgm:prSet/>
      <dgm:spPr/>
      <dgm:t>
        <a:bodyPr/>
        <a:lstStyle/>
        <a:p>
          <a:endParaRPr lang="nb-NO"/>
        </a:p>
      </dgm:t>
    </dgm:pt>
    <dgm:pt modelId="{CAE272AB-26D3-4232-B5BD-8D95C12CD255}">
      <dgm:prSet phldrT="[Tekst]"/>
      <dgm:spPr/>
      <dgm:t>
        <a:bodyPr/>
        <a:lstStyle/>
        <a:p>
          <a:r>
            <a:rPr lang="nb-NO" dirty="0"/>
            <a:t>Avslutning</a:t>
          </a:r>
        </a:p>
      </dgm:t>
    </dgm:pt>
    <dgm:pt modelId="{E0C63388-D187-4F6E-8A8B-4232B8E0C8B5}" type="parTrans" cxnId="{9E4A2E57-A7F3-4CA1-BB3A-252A8358E874}">
      <dgm:prSet/>
      <dgm:spPr/>
      <dgm:t>
        <a:bodyPr/>
        <a:lstStyle/>
        <a:p>
          <a:endParaRPr lang="nb-NO"/>
        </a:p>
      </dgm:t>
    </dgm:pt>
    <dgm:pt modelId="{CD69CC33-9825-4660-9738-4FE7F1508E39}" type="sibTrans" cxnId="{9E4A2E57-A7F3-4CA1-BB3A-252A8358E874}">
      <dgm:prSet/>
      <dgm:spPr/>
      <dgm:t>
        <a:bodyPr/>
        <a:lstStyle/>
        <a:p>
          <a:endParaRPr lang="nb-NO"/>
        </a:p>
      </dgm:t>
    </dgm:pt>
    <dgm:pt modelId="{3E3E2FD8-B21C-469E-8A1D-382FC2E1E615}">
      <dgm:prSet phldrT="[Tekst]"/>
      <dgm:spPr/>
      <dgm:t>
        <a:bodyPr/>
        <a:lstStyle/>
        <a:p>
          <a:r>
            <a:rPr lang="nb-NO"/>
            <a:t>Fra bekymring til trygghet</a:t>
          </a:r>
          <a:endParaRPr lang="nb-NO" dirty="0"/>
        </a:p>
      </dgm:t>
    </dgm:pt>
    <dgm:pt modelId="{E8DA8260-18C6-4639-92E3-8BA1F038CA4C}" type="parTrans" cxnId="{7571FC7D-5D95-4F18-ADD7-AB68CE36CDA3}">
      <dgm:prSet/>
      <dgm:spPr/>
      <dgm:t>
        <a:bodyPr/>
        <a:lstStyle/>
        <a:p>
          <a:endParaRPr lang="nb-NO"/>
        </a:p>
      </dgm:t>
    </dgm:pt>
    <dgm:pt modelId="{A2CF08E1-560E-45E3-8697-EB9AA4D2A693}" type="sibTrans" cxnId="{7571FC7D-5D95-4F18-ADD7-AB68CE36CDA3}">
      <dgm:prSet/>
      <dgm:spPr/>
      <dgm:t>
        <a:bodyPr/>
        <a:lstStyle/>
        <a:p>
          <a:endParaRPr lang="nb-NO"/>
        </a:p>
      </dgm:t>
    </dgm:pt>
    <dgm:pt modelId="{85C1DD9E-9018-4C62-8384-91D271DB3C76}" type="pres">
      <dgm:prSet presAssocID="{7C956E99-DE34-40FC-AD48-ED7BEC3D0F19}" presName="Name0" presStyleCnt="0">
        <dgm:presLayoutVars>
          <dgm:chMax val="7"/>
          <dgm:chPref val="7"/>
          <dgm:dir/>
        </dgm:presLayoutVars>
      </dgm:prSet>
      <dgm:spPr/>
    </dgm:pt>
    <dgm:pt modelId="{2B4D4631-A63A-4457-ACA0-78B40EF874B8}" type="pres">
      <dgm:prSet presAssocID="{7C956E99-DE34-40FC-AD48-ED7BEC3D0F19}" presName="Name1" presStyleCnt="0"/>
      <dgm:spPr/>
    </dgm:pt>
    <dgm:pt modelId="{DAA69EF5-2DE7-413E-85FA-D853D5807174}" type="pres">
      <dgm:prSet presAssocID="{7C956E99-DE34-40FC-AD48-ED7BEC3D0F19}" presName="cycle" presStyleCnt="0"/>
      <dgm:spPr/>
    </dgm:pt>
    <dgm:pt modelId="{9A7C1648-9753-4704-8859-72E0996B36F2}" type="pres">
      <dgm:prSet presAssocID="{7C956E99-DE34-40FC-AD48-ED7BEC3D0F19}" presName="srcNode" presStyleLbl="node1" presStyleIdx="0" presStyleCnt="6"/>
      <dgm:spPr/>
    </dgm:pt>
    <dgm:pt modelId="{FCE6D59E-1212-4C48-A969-CE42EE17E6F7}" type="pres">
      <dgm:prSet presAssocID="{7C956E99-DE34-40FC-AD48-ED7BEC3D0F19}" presName="conn" presStyleLbl="parChTrans1D2" presStyleIdx="0" presStyleCnt="1"/>
      <dgm:spPr/>
    </dgm:pt>
    <dgm:pt modelId="{BE88536A-FB00-45FA-B73E-DD6B55B66476}" type="pres">
      <dgm:prSet presAssocID="{7C956E99-DE34-40FC-AD48-ED7BEC3D0F19}" presName="extraNode" presStyleLbl="node1" presStyleIdx="0" presStyleCnt="6"/>
      <dgm:spPr/>
    </dgm:pt>
    <dgm:pt modelId="{0693B357-E3AF-4A0F-AF86-70611F51DE15}" type="pres">
      <dgm:prSet presAssocID="{7C956E99-DE34-40FC-AD48-ED7BEC3D0F19}" presName="dstNode" presStyleLbl="node1" presStyleIdx="0" presStyleCnt="6"/>
      <dgm:spPr/>
    </dgm:pt>
    <dgm:pt modelId="{BE1202F9-EDAE-49E3-B191-740A7E806D82}" type="pres">
      <dgm:prSet presAssocID="{3E3E2FD8-B21C-469E-8A1D-382FC2E1E615}" presName="text_1" presStyleLbl="node1" presStyleIdx="0" presStyleCnt="6">
        <dgm:presLayoutVars>
          <dgm:bulletEnabled val="1"/>
        </dgm:presLayoutVars>
      </dgm:prSet>
      <dgm:spPr/>
    </dgm:pt>
    <dgm:pt modelId="{92CC02EE-2496-4B72-AE20-4DD20A4262B7}" type="pres">
      <dgm:prSet presAssocID="{3E3E2FD8-B21C-469E-8A1D-382FC2E1E615}" presName="accent_1" presStyleCnt="0"/>
      <dgm:spPr/>
    </dgm:pt>
    <dgm:pt modelId="{C0D65E10-384A-46E9-B8AF-175C1A59D9A1}" type="pres">
      <dgm:prSet presAssocID="{3E3E2FD8-B21C-469E-8A1D-382FC2E1E615}" presName="accentRepeatNode" presStyleLbl="solidFgAcc1" presStyleIdx="0" presStyleCnt="6"/>
      <dgm:spPr/>
    </dgm:pt>
    <dgm:pt modelId="{29DCC449-9D81-49F8-9AF1-D592E07838CF}" type="pres">
      <dgm:prSet presAssocID="{BCA2BF7B-29F9-47BA-B337-634FFDCECEFA}" presName="text_2" presStyleLbl="node1" presStyleIdx="1" presStyleCnt="6">
        <dgm:presLayoutVars>
          <dgm:bulletEnabled val="1"/>
        </dgm:presLayoutVars>
      </dgm:prSet>
      <dgm:spPr/>
    </dgm:pt>
    <dgm:pt modelId="{0DE066E5-DEC1-4611-9E7E-27EEDF3E1F2E}" type="pres">
      <dgm:prSet presAssocID="{BCA2BF7B-29F9-47BA-B337-634FFDCECEFA}" presName="accent_2" presStyleCnt="0"/>
      <dgm:spPr/>
    </dgm:pt>
    <dgm:pt modelId="{E0A65FBC-BC24-4BA4-BF1C-C44CFFF00F7F}" type="pres">
      <dgm:prSet presAssocID="{BCA2BF7B-29F9-47BA-B337-634FFDCECEFA}" presName="accentRepeatNode" presStyleLbl="solidFgAcc1" presStyleIdx="1" presStyleCnt="6"/>
      <dgm:spPr/>
    </dgm:pt>
    <dgm:pt modelId="{16C7E0BB-3163-4895-97E6-7E34B67AF6CB}" type="pres">
      <dgm:prSet presAssocID="{44FD2BD5-B466-47B0-A804-459107541193}" presName="text_3" presStyleLbl="node1" presStyleIdx="2" presStyleCnt="6">
        <dgm:presLayoutVars>
          <dgm:bulletEnabled val="1"/>
        </dgm:presLayoutVars>
      </dgm:prSet>
      <dgm:spPr/>
    </dgm:pt>
    <dgm:pt modelId="{4D118B3B-5326-40F5-A0DF-873A91BAE91C}" type="pres">
      <dgm:prSet presAssocID="{44FD2BD5-B466-47B0-A804-459107541193}" presName="accent_3" presStyleCnt="0"/>
      <dgm:spPr/>
    </dgm:pt>
    <dgm:pt modelId="{7B6DF3A0-F268-4635-8A47-C8B762E14F0B}" type="pres">
      <dgm:prSet presAssocID="{44FD2BD5-B466-47B0-A804-459107541193}" presName="accentRepeatNode" presStyleLbl="solidFgAcc1" presStyleIdx="2" presStyleCnt="6"/>
      <dgm:spPr/>
    </dgm:pt>
    <dgm:pt modelId="{019B64C4-A58C-4D3D-BEF4-623FB348ED15}" type="pres">
      <dgm:prSet presAssocID="{10DFAC9F-A4F0-40D1-B30F-D04F578CEBC0}" presName="text_4" presStyleLbl="node1" presStyleIdx="3" presStyleCnt="6">
        <dgm:presLayoutVars>
          <dgm:bulletEnabled val="1"/>
        </dgm:presLayoutVars>
      </dgm:prSet>
      <dgm:spPr/>
    </dgm:pt>
    <dgm:pt modelId="{2DF16518-00C2-40B7-B47F-78C8AC5B6207}" type="pres">
      <dgm:prSet presAssocID="{10DFAC9F-A4F0-40D1-B30F-D04F578CEBC0}" presName="accent_4" presStyleCnt="0"/>
      <dgm:spPr/>
    </dgm:pt>
    <dgm:pt modelId="{B717CBA0-6E83-4C4F-A546-00A7064A251A}" type="pres">
      <dgm:prSet presAssocID="{10DFAC9F-A4F0-40D1-B30F-D04F578CEBC0}" presName="accentRepeatNode" presStyleLbl="solidFgAcc1" presStyleIdx="3" presStyleCnt="6"/>
      <dgm:spPr/>
    </dgm:pt>
    <dgm:pt modelId="{0CB4E1F0-8DC2-4128-A470-29761F8F588D}" type="pres">
      <dgm:prSet presAssocID="{1BC98052-2628-47C6-9FE3-4CB7348AF107}" presName="text_5" presStyleLbl="node1" presStyleIdx="4" presStyleCnt="6">
        <dgm:presLayoutVars>
          <dgm:bulletEnabled val="1"/>
        </dgm:presLayoutVars>
      </dgm:prSet>
      <dgm:spPr/>
    </dgm:pt>
    <dgm:pt modelId="{D15577AA-AFF6-4336-BD8A-7A43C07774B4}" type="pres">
      <dgm:prSet presAssocID="{1BC98052-2628-47C6-9FE3-4CB7348AF107}" presName="accent_5" presStyleCnt="0"/>
      <dgm:spPr/>
    </dgm:pt>
    <dgm:pt modelId="{420E66C2-2C7E-47DF-B4E2-A37B85246BAE}" type="pres">
      <dgm:prSet presAssocID="{1BC98052-2628-47C6-9FE3-4CB7348AF107}" presName="accentRepeatNode" presStyleLbl="solidFgAcc1" presStyleIdx="4" presStyleCnt="6"/>
      <dgm:spPr/>
    </dgm:pt>
    <dgm:pt modelId="{9866ABF7-B93E-41CF-A2F9-2B2C6B798A95}" type="pres">
      <dgm:prSet presAssocID="{CAE272AB-26D3-4232-B5BD-8D95C12CD255}" presName="text_6" presStyleLbl="node1" presStyleIdx="5" presStyleCnt="6">
        <dgm:presLayoutVars>
          <dgm:bulletEnabled val="1"/>
        </dgm:presLayoutVars>
      </dgm:prSet>
      <dgm:spPr/>
    </dgm:pt>
    <dgm:pt modelId="{E385E01A-2FE1-469F-B2BF-433F6856AF8D}" type="pres">
      <dgm:prSet presAssocID="{CAE272AB-26D3-4232-B5BD-8D95C12CD255}" presName="accent_6" presStyleCnt="0"/>
      <dgm:spPr/>
    </dgm:pt>
    <dgm:pt modelId="{550A1FB6-2231-4E83-B67A-79A55283886B}" type="pres">
      <dgm:prSet presAssocID="{CAE272AB-26D3-4232-B5BD-8D95C12CD255}" presName="accentRepeatNode" presStyleLbl="solidFgAcc1" presStyleIdx="5" presStyleCnt="6"/>
      <dgm:spPr/>
    </dgm:pt>
  </dgm:ptLst>
  <dgm:cxnLst>
    <dgm:cxn modelId="{310CA808-C07C-478E-9999-78A4F75AB43E}" type="presOf" srcId="{10DFAC9F-A4F0-40D1-B30F-D04F578CEBC0}" destId="{019B64C4-A58C-4D3D-BEF4-623FB348ED15}" srcOrd="0" destOrd="0" presId="urn:microsoft.com/office/officeart/2008/layout/VerticalCurvedList"/>
    <dgm:cxn modelId="{444F3C0D-CF13-4318-88EF-837B3988E64C}" srcId="{7C956E99-DE34-40FC-AD48-ED7BEC3D0F19}" destId="{BCA2BF7B-29F9-47BA-B337-634FFDCECEFA}" srcOrd="1" destOrd="0" parTransId="{EF907CCA-7976-4459-8095-1931BDD59F5B}" sibTransId="{F89F099C-FC6D-4F7B-8AE0-053F93E72DD4}"/>
    <dgm:cxn modelId="{4537CB0D-C084-4C27-8F9E-65CD60A5A81A}" srcId="{7C956E99-DE34-40FC-AD48-ED7BEC3D0F19}" destId="{44FD2BD5-B466-47B0-A804-459107541193}" srcOrd="2" destOrd="0" parTransId="{0F832AC1-67A2-4278-A277-827C45E1CDA2}" sibTransId="{D3FDE5E0-8636-48E1-A9C6-AF92BD807D75}"/>
    <dgm:cxn modelId="{60522E18-8A73-4663-BEBA-ED4C348557C5}" type="presOf" srcId="{3E3E2FD8-B21C-469E-8A1D-382FC2E1E615}" destId="{BE1202F9-EDAE-49E3-B191-740A7E806D82}" srcOrd="0" destOrd="0" presId="urn:microsoft.com/office/officeart/2008/layout/VerticalCurvedList"/>
    <dgm:cxn modelId="{B073DF23-B426-4A7D-89E9-51096E47071A}" type="presOf" srcId="{CAE272AB-26D3-4232-B5BD-8D95C12CD255}" destId="{9866ABF7-B93E-41CF-A2F9-2B2C6B798A95}" srcOrd="0" destOrd="0" presId="urn:microsoft.com/office/officeart/2008/layout/VerticalCurvedList"/>
    <dgm:cxn modelId="{2D58576A-935D-4918-9463-7C6D43493CDF}" srcId="{7C956E99-DE34-40FC-AD48-ED7BEC3D0F19}" destId="{1BC98052-2628-47C6-9FE3-4CB7348AF107}" srcOrd="4" destOrd="0" parTransId="{908654EA-B077-453E-8EF3-5089C1C3A11A}" sibTransId="{ADB6B0E4-043C-4293-BE14-175F7325B563}"/>
    <dgm:cxn modelId="{81C54E52-9674-4C85-9DAF-4B81031D845B}" type="presOf" srcId="{A2CF08E1-560E-45E3-8697-EB9AA4D2A693}" destId="{FCE6D59E-1212-4C48-A969-CE42EE17E6F7}" srcOrd="0" destOrd="0" presId="urn:microsoft.com/office/officeart/2008/layout/VerticalCurvedList"/>
    <dgm:cxn modelId="{7B8ACF55-A973-4D99-AC77-73E07675AE71}" type="presOf" srcId="{BCA2BF7B-29F9-47BA-B337-634FFDCECEFA}" destId="{29DCC449-9D81-49F8-9AF1-D592E07838CF}" srcOrd="0" destOrd="0" presId="urn:microsoft.com/office/officeart/2008/layout/VerticalCurvedList"/>
    <dgm:cxn modelId="{9E4A2E57-A7F3-4CA1-BB3A-252A8358E874}" srcId="{7C956E99-DE34-40FC-AD48-ED7BEC3D0F19}" destId="{CAE272AB-26D3-4232-B5BD-8D95C12CD255}" srcOrd="5" destOrd="0" parTransId="{E0C63388-D187-4F6E-8A8B-4232B8E0C8B5}" sibTransId="{CD69CC33-9825-4660-9738-4FE7F1508E39}"/>
    <dgm:cxn modelId="{44633A57-7074-483B-B679-01BE071776E4}" type="presOf" srcId="{7C956E99-DE34-40FC-AD48-ED7BEC3D0F19}" destId="{85C1DD9E-9018-4C62-8384-91D271DB3C76}" srcOrd="0" destOrd="0" presId="urn:microsoft.com/office/officeart/2008/layout/VerticalCurvedList"/>
    <dgm:cxn modelId="{7571FC7D-5D95-4F18-ADD7-AB68CE36CDA3}" srcId="{7C956E99-DE34-40FC-AD48-ED7BEC3D0F19}" destId="{3E3E2FD8-B21C-469E-8A1D-382FC2E1E615}" srcOrd="0" destOrd="0" parTransId="{E8DA8260-18C6-4639-92E3-8BA1F038CA4C}" sibTransId="{A2CF08E1-560E-45E3-8697-EB9AA4D2A693}"/>
    <dgm:cxn modelId="{F8F961BB-9334-4782-B122-6EB9242FBED0}" type="presOf" srcId="{44FD2BD5-B466-47B0-A804-459107541193}" destId="{16C7E0BB-3163-4895-97E6-7E34B67AF6CB}" srcOrd="0" destOrd="0" presId="urn:microsoft.com/office/officeart/2008/layout/VerticalCurvedList"/>
    <dgm:cxn modelId="{1DC09EC1-0AFE-4755-B675-A90839E76793}" type="presOf" srcId="{1BC98052-2628-47C6-9FE3-4CB7348AF107}" destId="{0CB4E1F0-8DC2-4128-A470-29761F8F588D}" srcOrd="0" destOrd="0" presId="urn:microsoft.com/office/officeart/2008/layout/VerticalCurvedList"/>
    <dgm:cxn modelId="{36D657C5-236C-41F3-92B3-6DDF3379F649}" srcId="{7C956E99-DE34-40FC-AD48-ED7BEC3D0F19}" destId="{10DFAC9F-A4F0-40D1-B30F-D04F578CEBC0}" srcOrd="3" destOrd="0" parTransId="{AAA62AFA-F9BF-44AE-AA94-40307EC69886}" sibTransId="{E2D01971-EAC2-4471-BC10-F4FEFCFADE14}"/>
    <dgm:cxn modelId="{FB153350-38B5-4F4F-9879-71EE6964D0F6}" type="presParOf" srcId="{85C1DD9E-9018-4C62-8384-91D271DB3C76}" destId="{2B4D4631-A63A-4457-ACA0-78B40EF874B8}" srcOrd="0" destOrd="0" presId="urn:microsoft.com/office/officeart/2008/layout/VerticalCurvedList"/>
    <dgm:cxn modelId="{899351AF-290C-40F8-A5F6-E91588443773}" type="presParOf" srcId="{2B4D4631-A63A-4457-ACA0-78B40EF874B8}" destId="{DAA69EF5-2DE7-413E-85FA-D853D5807174}" srcOrd="0" destOrd="0" presId="urn:microsoft.com/office/officeart/2008/layout/VerticalCurvedList"/>
    <dgm:cxn modelId="{35EDE17F-65DA-4556-9CAB-DB278CD0CEAD}" type="presParOf" srcId="{DAA69EF5-2DE7-413E-85FA-D853D5807174}" destId="{9A7C1648-9753-4704-8859-72E0996B36F2}" srcOrd="0" destOrd="0" presId="urn:microsoft.com/office/officeart/2008/layout/VerticalCurvedList"/>
    <dgm:cxn modelId="{0E62D57D-44B2-4DE1-A234-1E0AF9193F89}" type="presParOf" srcId="{DAA69EF5-2DE7-413E-85FA-D853D5807174}" destId="{FCE6D59E-1212-4C48-A969-CE42EE17E6F7}" srcOrd="1" destOrd="0" presId="urn:microsoft.com/office/officeart/2008/layout/VerticalCurvedList"/>
    <dgm:cxn modelId="{33E16225-EF77-44B7-97EC-8842E8B1BF7E}" type="presParOf" srcId="{DAA69EF5-2DE7-413E-85FA-D853D5807174}" destId="{BE88536A-FB00-45FA-B73E-DD6B55B66476}" srcOrd="2" destOrd="0" presId="urn:microsoft.com/office/officeart/2008/layout/VerticalCurvedList"/>
    <dgm:cxn modelId="{7291F4EF-B68A-4ECD-A95F-D596810A2331}" type="presParOf" srcId="{DAA69EF5-2DE7-413E-85FA-D853D5807174}" destId="{0693B357-E3AF-4A0F-AF86-70611F51DE15}" srcOrd="3" destOrd="0" presId="urn:microsoft.com/office/officeart/2008/layout/VerticalCurvedList"/>
    <dgm:cxn modelId="{9820065B-E3D2-436B-B2DF-F29A3D7B5A1C}" type="presParOf" srcId="{2B4D4631-A63A-4457-ACA0-78B40EF874B8}" destId="{BE1202F9-EDAE-49E3-B191-740A7E806D82}" srcOrd="1" destOrd="0" presId="urn:microsoft.com/office/officeart/2008/layout/VerticalCurvedList"/>
    <dgm:cxn modelId="{C6EB53FE-29BA-42A5-8423-5EA423EB6D33}" type="presParOf" srcId="{2B4D4631-A63A-4457-ACA0-78B40EF874B8}" destId="{92CC02EE-2496-4B72-AE20-4DD20A4262B7}" srcOrd="2" destOrd="0" presId="urn:microsoft.com/office/officeart/2008/layout/VerticalCurvedList"/>
    <dgm:cxn modelId="{BF3732DF-C113-41CA-8316-8D732B9301B7}" type="presParOf" srcId="{92CC02EE-2496-4B72-AE20-4DD20A4262B7}" destId="{C0D65E10-384A-46E9-B8AF-175C1A59D9A1}" srcOrd="0" destOrd="0" presId="urn:microsoft.com/office/officeart/2008/layout/VerticalCurvedList"/>
    <dgm:cxn modelId="{1B025F45-37E8-4BE0-AFDC-F07BF00DD718}" type="presParOf" srcId="{2B4D4631-A63A-4457-ACA0-78B40EF874B8}" destId="{29DCC449-9D81-49F8-9AF1-D592E07838CF}" srcOrd="3" destOrd="0" presId="urn:microsoft.com/office/officeart/2008/layout/VerticalCurvedList"/>
    <dgm:cxn modelId="{723FF1A8-87BA-4100-8DA2-8CDC542E4582}" type="presParOf" srcId="{2B4D4631-A63A-4457-ACA0-78B40EF874B8}" destId="{0DE066E5-DEC1-4611-9E7E-27EEDF3E1F2E}" srcOrd="4" destOrd="0" presId="urn:microsoft.com/office/officeart/2008/layout/VerticalCurvedList"/>
    <dgm:cxn modelId="{4E8B5315-7D1B-4A1E-B26E-CAB0761E5E7F}" type="presParOf" srcId="{0DE066E5-DEC1-4611-9E7E-27EEDF3E1F2E}" destId="{E0A65FBC-BC24-4BA4-BF1C-C44CFFF00F7F}" srcOrd="0" destOrd="0" presId="urn:microsoft.com/office/officeart/2008/layout/VerticalCurvedList"/>
    <dgm:cxn modelId="{6FAAF0B3-6472-45A6-AB77-3E610A266563}" type="presParOf" srcId="{2B4D4631-A63A-4457-ACA0-78B40EF874B8}" destId="{16C7E0BB-3163-4895-97E6-7E34B67AF6CB}" srcOrd="5" destOrd="0" presId="urn:microsoft.com/office/officeart/2008/layout/VerticalCurvedList"/>
    <dgm:cxn modelId="{5D3685C4-166D-40E6-82BF-19E93840BA31}" type="presParOf" srcId="{2B4D4631-A63A-4457-ACA0-78B40EF874B8}" destId="{4D118B3B-5326-40F5-A0DF-873A91BAE91C}" srcOrd="6" destOrd="0" presId="urn:microsoft.com/office/officeart/2008/layout/VerticalCurvedList"/>
    <dgm:cxn modelId="{089197A0-1DF9-4059-AB94-97AA900BD7A2}" type="presParOf" srcId="{4D118B3B-5326-40F5-A0DF-873A91BAE91C}" destId="{7B6DF3A0-F268-4635-8A47-C8B762E14F0B}" srcOrd="0" destOrd="0" presId="urn:microsoft.com/office/officeart/2008/layout/VerticalCurvedList"/>
    <dgm:cxn modelId="{D66B32BE-F0BA-4DA2-9AFF-3C01C1E0D90C}" type="presParOf" srcId="{2B4D4631-A63A-4457-ACA0-78B40EF874B8}" destId="{019B64C4-A58C-4D3D-BEF4-623FB348ED15}" srcOrd="7" destOrd="0" presId="urn:microsoft.com/office/officeart/2008/layout/VerticalCurvedList"/>
    <dgm:cxn modelId="{EF479387-5B60-4493-B649-D78DEBDA913F}" type="presParOf" srcId="{2B4D4631-A63A-4457-ACA0-78B40EF874B8}" destId="{2DF16518-00C2-40B7-B47F-78C8AC5B6207}" srcOrd="8" destOrd="0" presId="urn:microsoft.com/office/officeart/2008/layout/VerticalCurvedList"/>
    <dgm:cxn modelId="{A2B676A5-E177-4F07-9EF4-5C64021F10F1}" type="presParOf" srcId="{2DF16518-00C2-40B7-B47F-78C8AC5B6207}" destId="{B717CBA0-6E83-4C4F-A546-00A7064A251A}" srcOrd="0" destOrd="0" presId="urn:microsoft.com/office/officeart/2008/layout/VerticalCurvedList"/>
    <dgm:cxn modelId="{CCA0C616-4E7B-4970-8124-DAF299563A79}" type="presParOf" srcId="{2B4D4631-A63A-4457-ACA0-78B40EF874B8}" destId="{0CB4E1F0-8DC2-4128-A470-29761F8F588D}" srcOrd="9" destOrd="0" presId="urn:microsoft.com/office/officeart/2008/layout/VerticalCurvedList"/>
    <dgm:cxn modelId="{30EA271F-2543-4877-8275-797D50156FE9}" type="presParOf" srcId="{2B4D4631-A63A-4457-ACA0-78B40EF874B8}" destId="{D15577AA-AFF6-4336-BD8A-7A43C07774B4}" srcOrd="10" destOrd="0" presId="urn:microsoft.com/office/officeart/2008/layout/VerticalCurvedList"/>
    <dgm:cxn modelId="{6D3555A5-84F7-4A69-92E3-DC2B88B994F4}" type="presParOf" srcId="{D15577AA-AFF6-4336-BD8A-7A43C07774B4}" destId="{420E66C2-2C7E-47DF-B4E2-A37B85246BAE}" srcOrd="0" destOrd="0" presId="urn:microsoft.com/office/officeart/2008/layout/VerticalCurvedList"/>
    <dgm:cxn modelId="{BC68B9DB-0CFF-4047-A331-22A4553E64D3}" type="presParOf" srcId="{2B4D4631-A63A-4457-ACA0-78B40EF874B8}" destId="{9866ABF7-B93E-41CF-A2F9-2B2C6B798A95}" srcOrd="11" destOrd="0" presId="urn:microsoft.com/office/officeart/2008/layout/VerticalCurvedList"/>
    <dgm:cxn modelId="{B0370D74-0C38-474E-BF4B-A36995E64506}" type="presParOf" srcId="{2B4D4631-A63A-4457-ACA0-78B40EF874B8}" destId="{E385E01A-2FE1-469F-B2BF-433F6856AF8D}" srcOrd="12" destOrd="0" presId="urn:microsoft.com/office/officeart/2008/layout/VerticalCurvedList"/>
    <dgm:cxn modelId="{D450852A-5C6B-4919-9CA1-D0BD19995B20}" type="presParOf" srcId="{E385E01A-2FE1-469F-B2BF-433F6856AF8D}" destId="{550A1FB6-2231-4E83-B67A-79A55283886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F006D3-83A3-4F18-9F57-E44218B363D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nb-NO"/>
        </a:p>
      </dgm:t>
    </dgm:pt>
    <dgm:pt modelId="{3E7A43EF-B62C-4F2F-97ED-5E1AD56F58A3}">
      <dgm:prSet/>
      <dgm:spPr/>
      <dgm:t>
        <a:bodyPr/>
        <a:lstStyle/>
        <a:p>
          <a:r>
            <a:rPr lang="nb-NO" dirty="0"/>
            <a:t>Det finnes visse typer mat personer med diabetes ikke KAN spise</a:t>
          </a:r>
        </a:p>
      </dgm:t>
    </dgm:pt>
    <dgm:pt modelId="{6B06537D-2263-4752-913D-966A4CD1B502}" type="parTrans" cxnId="{D588A89F-F1C0-4336-8723-B677969D0664}">
      <dgm:prSet/>
      <dgm:spPr/>
      <dgm:t>
        <a:bodyPr/>
        <a:lstStyle/>
        <a:p>
          <a:endParaRPr lang="nb-NO"/>
        </a:p>
      </dgm:t>
    </dgm:pt>
    <dgm:pt modelId="{F4B454B6-4854-4150-9E7C-CBACCB062C92}" type="sibTrans" cxnId="{D588A89F-F1C0-4336-8723-B677969D0664}">
      <dgm:prSet/>
      <dgm:spPr/>
      <dgm:t>
        <a:bodyPr/>
        <a:lstStyle/>
        <a:p>
          <a:endParaRPr lang="nb-NO"/>
        </a:p>
      </dgm:t>
    </dgm:pt>
    <dgm:pt modelId="{10117B49-D09F-42DB-8711-FDBB35FAED94}">
      <dgm:prSet/>
      <dgm:spPr/>
      <dgm:t>
        <a:bodyPr/>
        <a:lstStyle/>
        <a:p>
          <a:r>
            <a:rPr lang="nb-NO"/>
            <a:t>Du kan ha en mild form for diabetes</a:t>
          </a:r>
        </a:p>
      </dgm:t>
    </dgm:pt>
    <dgm:pt modelId="{97D04C09-0438-462C-910B-740E865A2AFB}" type="parTrans" cxnId="{181D2EDA-E5FA-48F1-9DAF-40BCA46903DA}">
      <dgm:prSet/>
      <dgm:spPr/>
      <dgm:t>
        <a:bodyPr/>
        <a:lstStyle/>
        <a:p>
          <a:endParaRPr lang="nb-NO"/>
        </a:p>
      </dgm:t>
    </dgm:pt>
    <dgm:pt modelId="{BF6FC37F-06B6-41DF-8A6B-82D98AD086A9}" type="sibTrans" cxnId="{181D2EDA-E5FA-48F1-9DAF-40BCA46903DA}">
      <dgm:prSet/>
      <dgm:spPr/>
      <dgm:t>
        <a:bodyPr/>
        <a:lstStyle/>
        <a:p>
          <a:endParaRPr lang="nb-NO"/>
        </a:p>
      </dgm:t>
    </dgm:pt>
    <dgm:pt modelId="{3588602A-4A82-4DB6-BC37-311A6ED497EF}">
      <dgm:prSet/>
      <dgm:spPr/>
      <dgm:t>
        <a:bodyPr/>
        <a:lstStyle/>
        <a:p>
          <a:r>
            <a:rPr lang="nb-NO"/>
            <a:t>Du kan ikke spise sukker når du har diabetes</a:t>
          </a:r>
        </a:p>
      </dgm:t>
    </dgm:pt>
    <dgm:pt modelId="{11B6C819-D9C7-4D0B-9641-C35767BABCA2}" type="parTrans" cxnId="{9EF30F53-E04C-498F-9EC4-3129FD04F1D3}">
      <dgm:prSet/>
      <dgm:spPr/>
      <dgm:t>
        <a:bodyPr/>
        <a:lstStyle/>
        <a:p>
          <a:endParaRPr lang="nb-NO"/>
        </a:p>
      </dgm:t>
    </dgm:pt>
    <dgm:pt modelId="{CA3529A8-D3BE-4D02-A6FA-D81D6A14FFFB}" type="sibTrans" cxnId="{9EF30F53-E04C-498F-9EC4-3129FD04F1D3}">
      <dgm:prSet/>
      <dgm:spPr/>
      <dgm:t>
        <a:bodyPr/>
        <a:lstStyle/>
        <a:p>
          <a:endParaRPr lang="nb-NO"/>
        </a:p>
      </dgm:t>
    </dgm:pt>
    <dgm:pt modelId="{E913D24B-8DCD-47A6-9F82-B6C4BD1D5037}">
      <dgm:prSet/>
      <dgm:spPr/>
      <dgm:t>
        <a:bodyPr/>
        <a:lstStyle/>
        <a:p>
          <a:r>
            <a:rPr lang="nb-NO" dirty="0"/>
            <a:t>Det er din egen skyld at du har fått diabetes</a:t>
          </a:r>
        </a:p>
      </dgm:t>
    </dgm:pt>
    <dgm:pt modelId="{E3075144-0533-4CF3-A9E4-FC6539626777}" type="parTrans" cxnId="{6FBB143F-1C74-4017-869B-68F23DF7287F}">
      <dgm:prSet/>
      <dgm:spPr/>
      <dgm:t>
        <a:bodyPr/>
        <a:lstStyle/>
        <a:p>
          <a:endParaRPr lang="nb-NO"/>
        </a:p>
      </dgm:t>
    </dgm:pt>
    <dgm:pt modelId="{696520C1-7CD9-45C2-8CCA-BC44D68EE2A3}" type="sibTrans" cxnId="{6FBB143F-1C74-4017-869B-68F23DF7287F}">
      <dgm:prSet/>
      <dgm:spPr/>
      <dgm:t>
        <a:bodyPr/>
        <a:lstStyle/>
        <a:p>
          <a:endParaRPr lang="nb-NO"/>
        </a:p>
      </dgm:t>
    </dgm:pt>
    <dgm:pt modelId="{06209B18-EBA5-41B8-868B-EB6831A0F481}">
      <dgm:prSet/>
      <dgm:spPr/>
      <dgm:t>
        <a:bodyPr/>
        <a:lstStyle/>
        <a:p>
          <a:r>
            <a:rPr lang="nb-NO"/>
            <a:t>Du får diabetes av å spise for mye sukker</a:t>
          </a:r>
        </a:p>
      </dgm:t>
    </dgm:pt>
    <dgm:pt modelId="{372E3894-B3A9-442A-B0B3-B8E437DC0330}" type="parTrans" cxnId="{1C840F23-A322-4CCD-8C45-4A1AEB036A2B}">
      <dgm:prSet/>
      <dgm:spPr/>
      <dgm:t>
        <a:bodyPr/>
        <a:lstStyle/>
        <a:p>
          <a:endParaRPr lang="nb-NO"/>
        </a:p>
      </dgm:t>
    </dgm:pt>
    <dgm:pt modelId="{8AF091B6-1A94-4DF9-9C01-2737EC5B10D6}" type="sibTrans" cxnId="{1C840F23-A322-4CCD-8C45-4A1AEB036A2B}">
      <dgm:prSet/>
      <dgm:spPr/>
      <dgm:t>
        <a:bodyPr/>
        <a:lstStyle/>
        <a:p>
          <a:endParaRPr lang="nb-NO"/>
        </a:p>
      </dgm:t>
    </dgm:pt>
    <dgm:pt modelId="{BEB052A8-BFD0-4516-BCF9-F275EAF0EE1C}">
      <dgm:prSet/>
      <dgm:spPr/>
      <dgm:t>
        <a:bodyPr/>
        <a:lstStyle/>
        <a:p>
          <a:r>
            <a:rPr lang="nb-NO"/>
            <a:t>Det finnes andre behandlingsmetoder for diabetes type 1, enn insulin. For eksempel ved hjelp av kosthold eller spesielle urter. </a:t>
          </a:r>
        </a:p>
      </dgm:t>
    </dgm:pt>
    <dgm:pt modelId="{C814964E-E381-4C6C-9496-30363475F619}" type="parTrans" cxnId="{ADA185E7-A89A-4428-A4CF-C780A4098308}">
      <dgm:prSet/>
      <dgm:spPr/>
      <dgm:t>
        <a:bodyPr/>
        <a:lstStyle/>
        <a:p>
          <a:endParaRPr lang="nb-NO"/>
        </a:p>
      </dgm:t>
    </dgm:pt>
    <dgm:pt modelId="{B5131E8F-09B6-4D8E-B104-6DB23FD64021}" type="sibTrans" cxnId="{ADA185E7-A89A-4428-A4CF-C780A4098308}">
      <dgm:prSet/>
      <dgm:spPr/>
      <dgm:t>
        <a:bodyPr/>
        <a:lstStyle/>
        <a:p>
          <a:endParaRPr lang="nb-NO"/>
        </a:p>
      </dgm:t>
    </dgm:pt>
    <dgm:pt modelId="{FD455BB5-20BF-4FAD-B9A2-736179F07BB0}">
      <dgm:prSet/>
      <dgm:spPr/>
      <dgm:t>
        <a:bodyPr/>
        <a:lstStyle/>
        <a:p>
          <a:r>
            <a:rPr lang="nb-NO"/>
            <a:t>Har du føling må du sette insulin</a:t>
          </a:r>
        </a:p>
      </dgm:t>
    </dgm:pt>
    <dgm:pt modelId="{A57721AE-D2BF-42CA-ABA7-7FC42A7608E9}" type="parTrans" cxnId="{8C44CA3A-D56A-48A3-8B21-D8730AC29923}">
      <dgm:prSet/>
      <dgm:spPr/>
      <dgm:t>
        <a:bodyPr/>
        <a:lstStyle/>
        <a:p>
          <a:endParaRPr lang="nb-NO"/>
        </a:p>
      </dgm:t>
    </dgm:pt>
    <dgm:pt modelId="{DDB65C7C-38C2-4320-AB69-607662CAA28D}" type="sibTrans" cxnId="{8C44CA3A-D56A-48A3-8B21-D8730AC29923}">
      <dgm:prSet/>
      <dgm:spPr/>
      <dgm:t>
        <a:bodyPr/>
        <a:lstStyle/>
        <a:p>
          <a:endParaRPr lang="nb-NO"/>
        </a:p>
      </dgm:t>
    </dgm:pt>
    <dgm:pt modelId="{486BD379-B85B-4117-864D-02071586ACFB}" type="pres">
      <dgm:prSet presAssocID="{18F006D3-83A3-4F18-9F57-E44218B363D7}" presName="Name0" presStyleCnt="0">
        <dgm:presLayoutVars>
          <dgm:dir/>
          <dgm:animLvl val="lvl"/>
          <dgm:resizeHandles val="exact"/>
        </dgm:presLayoutVars>
      </dgm:prSet>
      <dgm:spPr/>
    </dgm:pt>
    <dgm:pt modelId="{EC66B918-8CC3-40A0-8D62-588F760C651F}" type="pres">
      <dgm:prSet presAssocID="{3E7A43EF-B62C-4F2F-97ED-5E1AD56F58A3}" presName="linNode" presStyleCnt="0"/>
      <dgm:spPr/>
    </dgm:pt>
    <dgm:pt modelId="{39616DF4-3612-49C8-A417-398D69A31E52}" type="pres">
      <dgm:prSet presAssocID="{3E7A43EF-B62C-4F2F-97ED-5E1AD56F58A3}" presName="parentText" presStyleLbl="node1" presStyleIdx="0" presStyleCnt="7">
        <dgm:presLayoutVars>
          <dgm:chMax val="1"/>
          <dgm:bulletEnabled val="1"/>
        </dgm:presLayoutVars>
      </dgm:prSet>
      <dgm:spPr/>
    </dgm:pt>
    <dgm:pt modelId="{60F74142-7582-4F78-8091-8F9C493DBC31}" type="pres">
      <dgm:prSet presAssocID="{F4B454B6-4854-4150-9E7C-CBACCB062C92}" presName="sp" presStyleCnt="0"/>
      <dgm:spPr/>
    </dgm:pt>
    <dgm:pt modelId="{DEA6EFF3-CDEF-408D-9A76-4A071F297345}" type="pres">
      <dgm:prSet presAssocID="{10117B49-D09F-42DB-8711-FDBB35FAED94}" presName="linNode" presStyleCnt="0"/>
      <dgm:spPr/>
    </dgm:pt>
    <dgm:pt modelId="{36EAA1DC-5AA4-430A-B7B8-0E2AA800AD18}" type="pres">
      <dgm:prSet presAssocID="{10117B49-D09F-42DB-8711-FDBB35FAED94}" presName="parentText" presStyleLbl="node1" presStyleIdx="1" presStyleCnt="7">
        <dgm:presLayoutVars>
          <dgm:chMax val="1"/>
          <dgm:bulletEnabled val="1"/>
        </dgm:presLayoutVars>
      </dgm:prSet>
      <dgm:spPr/>
    </dgm:pt>
    <dgm:pt modelId="{C7453296-7770-44EE-82C2-34CF720C7C1F}" type="pres">
      <dgm:prSet presAssocID="{BF6FC37F-06B6-41DF-8A6B-82D98AD086A9}" presName="sp" presStyleCnt="0"/>
      <dgm:spPr/>
    </dgm:pt>
    <dgm:pt modelId="{ADACE666-DFFB-40D3-870B-4018E5E63297}" type="pres">
      <dgm:prSet presAssocID="{3588602A-4A82-4DB6-BC37-311A6ED497EF}" presName="linNode" presStyleCnt="0"/>
      <dgm:spPr/>
    </dgm:pt>
    <dgm:pt modelId="{5D560313-FFB3-4494-8519-8167CAEBAA03}" type="pres">
      <dgm:prSet presAssocID="{3588602A-4A82-4DB6-BC37-311A6ED497EF}" presName="parentText" presStyleLbl="node1" presStyleIdx="2" presStyleCnt="7">
        <dgm:presLayoutVars>
          <dgm:chMax val="1"/>
          <dgm:bulletEnabled val="1"/>
        </dgm:presLayoutVars>
      </dgm:prSet>
      <dgm:spPr/>
    </dgm:pt>
    <dgm:pt modelId="{6D09FC51-1073-4C93-B05F-52D4F6DAB744}" type="pres">
      <dgm:prSet presAssocID="{CA3529A8-D3BE-4D02-A6FA-D81D6A14FFFB}" presName="sp" presStyleCnt="0"/>
      <dgm:spPr/>
    </dgm:pt>
    <dgm:pt modelId="{CECB9D62-458B-472D-8E39-7E60E9C1FFA8}" type="pres">
      <dgm:prSet presAssocID="{E913D24B-8DCD-47A6-9F82-B6C4BD1D5037}" presName="linNode" presStyleCnt="0"/>
      <dgm:spPr/>
    </dgm:pt>
    <dgm:pt modelId="{20B80626-3580-4DDF-9B67-89F7451ECC62}" type="pres">
      <dgm:prSet presAssocID="{E913D24B-8DCD-47A6-9F82-B6C4BD1D5037}" presName="parentText" presStyleLbl="node1" presStyleIdx="3" presStyleCnt="7">
        <dgm:presLayoutVars>
          <dgm:chMax val="1"/>
          <dgm:bulletEnabled val="1"/>
        </dgm:presLayoutVars>
      </dgm:prSet>
      <dgm:spPr/>
    </dgm:pt>
    <dgm:pt modelId="{AD4D3A5A-669E-44E6-95AD-2F273B122005}" type="pres">
      <dgm:prSet presAssocID="{696520C1-7CD9-45C2-8CCA-BC44D68EE2A3}" presName="sp" presStyleCnt="0"/>
      <dgm:spPr/>
    </dgm:pt>
    <dgm:pt modelId="{DDFBF603-144D-431A-9C2A-8201624C005D}" type="pres">
      <dgm:prSet presAssocID="{06209B18-EBA5-41B8-868B-EB6831A0F481}" presName="linNode" presStyleCnt="0"/>
      <dgm:spPr/>
    </dgm:pt>
    <dgm:pt modelId="{0116479E-E61C-493F-8A87-C7E04B2EE5A5}" type="pres">
      <dgm:prSet presAssocID="{06209B18-EBA5-41B8-868B-EB6831A0F481}" presName="parentText" presStyleLbl="node1" presStyleIdx="4" presStyleCnt="7">
        <dgm:presLayoutVars>
          <dgm:chMax val="1"/>
          <dgm:bulletEnabled val="1"/>
        </dgm:presLayoutVars>
      </dgm:prSet>
      <dgm:spPr/>
    </dgm:pt>
    <dgm:pt modelId="{8C2DE3AE-4B3F-493C-8813-F1B02B0F10C5}" type="pres">
      <dgm:prSet presAssocID="{8AF091B6-1A94-4DF9-9C01-2737EC5B10D6}" presName="sp" presStyleCnt="0"/>
      <dgm:spPr/>
    </dgm:pt>
    <dgm:pt modelId="{DB51BB66-42F9-4869-A229-E3FC9D4C3107}" type="pres">
      <dgm:prSet presAssocID="{BEB052A8-BFD0-4516-BCF9-F275EAF0EE1C}" presName="linNode" presStyleCnt="0"/>
      <dgm:spPr/>
    </dgm:pt>
    <dgm:pt modelId="{F576B4D6-9C67-4F62-AD9F-2BC0FD9E84A8}" type="pres">
      <dgm:prSet presAssocID="{BEB052A8-BFD0-4516-BCF9-F275EAF0EE1C}" presName="parentText" presStyleLbl="node1" presStyleIdx="5" presStyleCnt="7">
        <dgm:presLayoutVars>
          <dgm:chMax val="1"/>
          <dgm:bulletEnabled val="1"/>
        </dgm:presLayoutVars>
      </dgm:prSet>
      <dgm:spPr/>
    </dgm:pt>
    <dgm:pt modelId="{7FE9AEB7-93CB-4256-9576-A463B7C5FD58}" type="pres">
      <dgm:prSet presAssocID="{B5131E8F-09B6-4D8E-B104-6DB23FD64021}" presName="sp" presStyleCnt="0"/>
      <dgm:spPr/>
    </dgm:pt>
    <dgm:pt modelId="{CF1ACF76-9EF9-4AC1-A63A-558D6DB08D7B}" type="pres">
      <dgm:prSet presAssocID="{FD455BB5-20BF-4FAD-B9A2-736179F07BB0}" presName="linNode" presStyleCnt="0"/>
      <dgm:spPr/>
    </dgm:pt>
    <dgm:pt modelId="{8064D0CB-D104-4C47-965C-238ED09D5679}" type="pres">
      <dgm:prSet presAssocID="{FD455BB5-20BF-4FAD-B9A2-736179F07BB0}" presName="parentText" presStyleLbl="node1" presStyleIdx="6" presStyleCnt="7">
        <dgm:presLayoutVars>
          <dgm:chMax val="1"/>
          <dgm:bulletEnabled val="1"/>
        </dgm:presLayoutVars>
      </dgm:prSet>
      <dgm:spPr/>
    </dgm:pt>
  </dgm:ptLst>
  <dgm:cxnLst>
    <dgm:cxn modelId="{28BC8108-24BB-453D-891E-FF9DBA7E102E}" type="presOf" srcId="{FD455BB5-20BF-4FAD-B9A2-736179F07BB0}" destId="{8064D0CB-D104-4C47-965C-238ED09D5679}" srcOrd="0" destOrd="0" presId="urn:microsoft.com/office/officeart/2005/8/layout/vList5"/>
    <dgm:cxn modelId="{178B211B-F585-42EE-ADB5-1FF04B6174C0}" type="presOf" srcId="{10117B49-D09F-42DB-8711-FDBB35FAED94}" destId="{36EAA1DC-5AA4-430A-B7B8-0E2AA800AD18}" srcOrd="0" destOrd="0" presId="urn:microsoft.com/office/officeart/2005/8/layout/vList5"/>
    <dgm:cxn modelId="{1C840F23-A322-4CCD-8C45-4A1AEB036A2B}" srcId="{18F006D3-83A3-4F18-9F57-E44218B363D7}" destId="{06209B18-EBA5-41B8-868B-EB6831A0F481}" srcOrd="4" destOrd="0" parTransId="{372E3894-B3A9-442A-B0B3-B8E437DC0330}" sibTransId="{8AF091B6-1A94-4DF9-9C01-2737EC5B10D6}"/>
    <dgm:cxn modelId="{C6B6FC25-7CD7-4670-B620-A947C6F4AF05}" type="presOf" srcId="{3588602A-4A82-4DB6-BC37-311A6ED497EF}" destId="{5D560313-FFB3-4494-8519-8167CAEBAA03}" srcOrd="0" destOrd="0" presId="urn:microsoft.com/office/officeart/2005/8/layout/vList5"/>
    <dgm:cxn modelId="{8C44CA3A-D56A-48A3-8B21-D8730AC29923}" srcId="{18F006D3-83A3-4F18-9F57-E44218B363D7}" destId="{FD455BB5-20BF-4FAD-B9A2-736179F07BB0}" srcOrd="6" destOrd="0" parTransId="{A57721AE-D2BF-42CA-ABA7-7FC42A7608E9}" sibTransId="{DDB65C7C-38C2-4320-AB69-607662CAA28D}"/>
    <dgm:cxn modelId="{B3BEE33D-119A-4434-BCFF-5E4C1E746F09}" type="presOf" srcId="{3E7A43EF-B62C-4F2F-97ED-5E1AD56F58A3}" destId="{39616DF4-3612-49C8-A417-398D69A31E52}" srcOrd="0" destOrd="0" presId="urn:microsoft.com/office/officeart/2005/8/layout/vList5"/>
    <dgm:cxn modelId="{6FBB143F-1C74-4017-869B-68F23DF7287F}" srcId="{18F006D3-83A3-4F18-9F57-E44218B363D7}" destId="{E913D24B-8DCD-47A6-9F82-B6C4BD1D5037}" srcOrd="3" destOrd="0" parTransId="{E3075144-0533-4CF3-A9E4-FC6539626777}" sibTransId="{696520C1-7CD9-45C2-8CCA-BC44D68EE2A3}"/>
    <dgm:cxn modelId="{64E3896F-843C-464F-A96A-E179D853D524}" type="presOf" srcId="{BEB052A8-BFD0-4516-BCF9-F275EAF0EE1C}" destId="{F576B4D6-9C67-4F62-AD9F-2BC0FD9E84A8}" srcOrd="0" destOrd="0" presId="urn:microsoft.com/office/officeart/2005/8/layout/vList5"/>
    <dgm:cxn modelId="{9EF30F53-E04C-498F-9EC4-3129FD04F1D3}" srcId="{18F006D3-83A3-4F18-9F57-E44218B363D7}" destId="{3588602A-4A82-4DB6-BC37-311A6ED497EF}" srcOrd="2" destOrd="0" parTransId="{11B6C819-D9C7-4D0B-9641-C35767BABCA2}" sibTransId="{CA3529A8-D3BE-4D02-A6FA-D81D6A14FFFB}"/>
    <dgm:cxn modelId="{BB3FD275-A4F1-4180-B98B-BF2153F1300A}" type="presOf" srcId="{06209B18-EBA5-41B8-868B-EB6831A0F481}" destId="{0116479E-E61C-493F-8A87-C7E04B2EE5A5}" srcOrd="0" destOrd="0" presId="urn:microsoft.com/office/officeart/2005/8/layout/vList5"/>
    <dgm:cxn modelId="{D588A89F-F1C0-4336-8723-B677969D0664}" srcId="{18F006D3-83A3-4F18-9F57-E44218B363D7}" destId="{3E7A43EF-B62C-4F2F-97ED-5E1AD56F58A3}" srcOrd="0" destOrd="0" parTransId="{6B06537D-2263-4752-913D-966A4CD1B502}" sibTransId="{F4B454B6-4854-4150-9E7C-CBACCB062C92}"/>
    <dgm:cxn modelId="{45CF10CB-9766-448A-BDD2-16C6DF369B4B}" type="presOf" srcId="{18F006D3-83A3-4F18-9F57-E44218B363D7}" destId="{486BD379-B85B-4117-864D-02071586ACFB}" srcOrd="0" destOrd="0" presId="urn:microsoft.com/office/officeart/2005/8/layout/vList5"/>
    <dgm:cxn modelId="{9659E5D4-D9DB-4E34-B6CF-6522DC689673}" type="presOf" srcId="{E913D24B-8DCD-47A6-9F82-B6C4BD1D5037}" destId="{20B80626-3580-4DDF-9B67-89F7451ECC62}" srcOrd="0" destOrd="0" presId="urn:microsoft.com/office/officeart/2005/8/layout/vList5"/>
    <dgm:cxn modelId="{181D2EDA-E5FA-48F1-9DAF-40BCA46903DA}" srcId="{18F006D3-83A3-4F18-9F57-E44218B363D7}" destId="{10117B49-D09F-42DB-8711-FDBB35FAED94}" srcOrd="1" destOrd="0" parTransId="{97D04C09-0438-462C-910B-740E865A2AFB}" sibTransId="{BF6FC37F-06B6-41DF-8A6B-82D98AD086A9}"/>
    <dgm:cxn modelId="{ADA185E7-A89A-4428-A4CF-C780A4098308}" srcId="{18F006D3-83A3-4F18-9F57-E44218B363D7}" destId="{BEB052A8-BFD0-4516-BCF9-F275EAF0EE1C}" srcOrd="5" destOrd="0" parTransId="{C814964E-E381-4C6C-9496-30363475F619}" sibTransId="{B5131E8F-09B6-4D8E-B104-6DB23FD64021}"/>
    <dgm:cxn modelId="{3AB375DF-85A2-4E8C-9409-C7A0CD0D1530}" type="presParOf" srcId="{486BD379-B85B-4117-864D-02071586ACFB}" destId="{EC66B918-8CC3-40A0-8D62-588F760C651F}" srcOrd="0" destOrd="0" presId="urn:microsoft.com/office/officeart/2005/8/layout/vList5"/>
    <dgm:cxn modelId="{B1642069-8598-4FFC-AA4F-FB2EE50399F8}" type="presParOf" srcId="{EC66B918-8CC3-40A0-8D62-588F760C651F}" destId="{39616DF4-3612-49C8-A417-398D69A31E52}" srcOrd="0" destOrd="0" presId="urn:microsoft.com/office/officeart/2005/8/layout/vList5"/>
    <dgm:cxn modelId="{E11B0E1E-422E-4B8E-B3EE-1FB61B23F672}" type="presParOf" srcId="{486BD379-B85B-4117-864D-02071586ACFB}" destId="{60F74142-7582-4F78-8091-8F9C493DBC31}" srcOrd="1" destOrd="0" presId="urn:microsoft.com/office/officeart/2005/8/layout/vList5"/>
    <dgm:cxn modelId="{1B0DC87E-9ED6-4915-AC6E-DC696BE8C427}" type="presParOf" srcId="{486BD379-B85B-4117-864D-02071586ACFB}" destId="{DEA6EFF3-CDEF-408D-9A76-4A071F297345}" srcOrd="2" destOrd="0" presId="urn:microsoft.com/office/officeart/2005/8/layout/vList5"/>
    <dgm:cxn modelId="{17DA7DE6-A073-49D3-AEDC-5A83BA48581C}" type="presParOf" srcId="{DEA6EFF3-CDEF-408D-9A76-4A071F297345}" destId="{36EAA1DC-5AA4-430A-B7B8-0E2AA800AD18}" srcOrd="0" destOrd="0" presId="urn:microsoft.com/office/officeart/2005/8/layout/vList5"/>
    <dgm:cxn modelId="{F079D36E-9B91-4AE0-84C7-9C815F35A37C}" type="presParOf" srcId="{486BD379-B85B-4117-864D-02071586ACFB}" destId="{C7453296-7770-44EE-82C2-34CF720C7C1F}" srcOrd="3" destOrd="0" presId="urn:microsoft.com/office/officeart/2005/8/layout/vList5"/>
    <dgm:cxn modelId="{6E9B33B1-3528-40B3-B4C3-95B85EB5623D}" type="presParOf" srcId="{486BD379-B85B-4117-864D-02071586ACFB}" destId="{ADACE666-DFFB-40D3-870B-4018E5E63297}" srcOrd="4" destOrd="0" presId="urn:microsoft.com/office/officeart/2005/8/layout/vList5"/>
    <dgm:cxn modelId="{290AAF67-9FB0-413B-9795-E68798E7DC02}" type="presParOf" srcId="{ADACE666-DFFB-40D3-870B-4018E5E63297}" destId="{5D560313-FFB3-4494-8519-8167CAEBAA03}" srcOrd="0" destOrd="0" presId="urn:microsoft.com/office/officeart/2005/8/layout/vList5"/>
    <dgm:cxn modelId="{3D0EBCEB-ECC6-4803-8908-DB81C3C56698}" type="presParOf" srcId="{486BD379-B85B-4117-864D-02071586ACFB}" destId="{6D09FC51-1073-4C93-B05F-52D4F6DAB744}" srcOrd="5" destOrd="0" presId="urn:microsoft.com/office/officeart/2005/8/layout/vList5"/>
    <dgm:cxn modelId="{139C493C-8707-4EED-877C-F69FD265DC4F}" type="presParOf" srcId="{486BD379-B85B-4117-864D-02071586ACFB}" destId="{CECB9D62-458B-472D-8E39-7E60E9C1FFA8}" srcOrd="6" destOrd="0" presId="urn:microsoft.com/office/officeart/2005/8/layout/vList5"/>
    <dgm:cxn modelId="{86A917BB-75BD-451A-9315-8333C11437A6}" type="presParOf" srcId="{CECB9D62-458B-472D-8E39-7E60E9C1FFA8}" destId="{20B80626-3580-4DDF-9B67-89F7451ECC62}" srcOrd="0" destOrd="0" presId="urn:microsoft.com/office/officeart/2005/8/layout/vList5"/>
    <dgm:cxn modelId="{9188C752-CB49-456B-B18F-2C3AE541C405}" type="presParOf" srcId="{486BD379-B85B-4117-864D-02071586ACFB}" destId="{AD4D3A5A-669E-44E6-95AD-2F273B122005}" srcOrd="7" destOrd="0" presId="urn:microsoft.com/office/officeart/2005/8/layout/vList5"/>
    <dgm:cxn modelId="{1495B9E8-2C12-4964-A9A0-E50359759157}" type="presParOf" srcId="{486BD379-B85B-4117-864D-02071586ACFB}" destId="{DDFBF603-144D-431A-9C2A-8201624C005D}" srcOrd="8" destOrd="0" presId="urn:microsoft.com/office/officeart/2005/8/layout/vList5"/>
    <dgm:cxn modelId="{05E0E55E-BF0A-4169-9471-5D36829FDA7B}" type="presParOf" srcId="{DDFBF603-144D-431A-9C2A-8201624C005D}" destId="{0116479E-E61C-493F-8A87-C7E04B2EE5A5}" srcOrd="0" destOrd="0" presId="urn:microsoft.com/office/officeart/2005/8/layout/vList5"/>
    <dgm:cxn modelId="{8330A491-59B7-4171-B409-CF2BF5008812}" type="presParOf" srcId="{486BD379-B85B-4117-864D-02071586ACFB}" destId="{8C2DE3AE-4B3F-493C-8813-F1B02B0F10C5}" srcOrd="9" destOrd="0" presId="urn:microsoft.com/office/officeart/2005/8/layout/vList5"/>
    <dgm:cxn modelId="{4C1C1A39-7E07-4CE3-8738-86D9DDCED893}" type="presParOf" srcId="{486BD379-B85B-4117-864D-02071586ACFB}" destId="{DB51BB66-42F9-4869-A229-E3FC9D4C3107}" srcOrd="10" destOrd="0" presId="urn:microsoft.com/office/officeart/2005/8/layout/vList5"/>
    <dgm:cxn modelId="{A20B29A6-8812-4F0B-8F5D-AA42AF24D3FB}" type="presParOf" srcId="{DB51BB66-42F9-4869-A229-E3FC9D4C3107}" destId="{F576B4D6-9C67-4F62-AD9F-2BC0FD9E84A8}" srcOrd="0" destOrd="0" presId="urn:microsoft.com/office/officeart/2005/8/layout/vList5"/>
    <dgm:cxn modelId="{BBE05E1F-8E29-4741-A156-83EE91A09A7C}" type="presParOf" srcId="{486BD379-B85B-4117-864D-02071586ACFB}" destId="{7FE9AEB7-93CB-4256-9576-A463B7C5FD58}" srcOrd="11" destOrd="0" presId="urn:microsoft.com/office/officeart/2005/8/layout/vList5"/>
    <dgm:cxn modelId="{C10AE567-C3A5-4922-BF4A-E2035D105742}" type="presParOf" srcId="{486BD379-B85B-4117-864D-02071586ACFB}" destId="{CF1ACF76-9EF9-4AC1-A63A-558D6DB08D7B}" srcOrd="12" destOrd="0" presId="urn:microsoft.com/office/officeart/2005/8/layout/vList5"/>
    <dgm:cxn modelId="{BC941828-4903-48C3-8B62-B213C7E7F35C}" type="presParOf" srcId="{CF1ACF76-9EF9-4AC1-A63A-558D6DB08D7B}" destId="{8064D0CB-D104-4C47-965C-238ED09D567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13A47B-4E77-459C-97F2-FDC8EA04F6B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nb-NO"/>
        </a:p>
      </dgm:t>
    </dgm:pt>
    <dgm:pt modelId="{F4305BFE-9223-4E49-91D1-99A573B69DAF}">
      <dgm:prSet custT="1"/>
      <dgm:spPr/>
      <dgm:t>
        <a:bodyPr/>
        <a:lstStyle/>
        <a:p>
          <a:r>
            <a:rPr lang="nb-NO" sz="1800" dirty="0"/>
            <a:t>Kan oppstå i alle aldre, oftest hos barn/ungdom</a:t>
          </a:r>
        </a:p>
      </dgm:t>
    </dgm:pt>
    <dgm:pt modelId="{33BF713D-D2A4-44C4-BE8A-DDBB9271CA7B}" type="parTrans" cxnId="{4EEA0184-0729-4D97-AD2F-CE2C3BDA85C4}">
      <dgm:prSet/>
      <dgm:spPr/>
      <dgm:t>
        <a:bodyPr/>
        <a:lstStyle/>
        <a:p>
          <a:endParaRPr lang="nb-NO" sz="1400"/>
        </a:p>
      </dgm:t>
    </dgm:pt>
    <dgm:pt modelId="{E2771A21-6DFE-4D55-8783-E0562A8B9B08}" type="sibTrans" cxnId="{4EEA0184-0729-4D97-AD2F-CE2C3BDA85C4}">
      <dgm:prSet/>
      <dgm:spPr/>
      <dgm:t>
        <a:bodyPr/>
        <a:lstStyle/>
        <a:p>
          <a:endParaRPr lang="nb-NO" sz="1400"/>
        </a:p>
      </dgm:t>
    </dgm:pt>
    <dgm:pt modelId="{3D499E43-2143-4BE7-A1ED-567BD5111825}">
      <dgm:prSet custT="1"/>
      <dgm:spPr/>
      <dgm:t>
        <a:bodyPr/>
        <a:lstStyle/>
        <a:p>
          <a:r>
            <a:rPr lang="nb-NO" sz="1800"/>
            <a:t>Kraftige symptomer</a:t>
          </a:r>
        </a:p>
      </dgm:t>
    </dgm:pt>
    <dgm:pt modelId="{CAD9213A-1D37-42A2-96C9-9780B759B66E}" type="parTrans" cxnId="{6DDAA45C-AF1A-4E09-ADAA-79C331D5076D}">
      <dgm:prSet/>
      <dgm:spPr/>
      <dgm:t>
        <a:bodyPr/>
        <a:lstStyle/>
        <a:p>
          <a:endParaRPr lang="nb-NO" sz="1400"/>
        </a:p>
      </dgm:t>
    </dgm:pt>
    <dgm:pt modelId="{DDFF717A-921B-4677-AA82-E762E8918D9E}" type="sibTrans" cxnId="{6DDAA45C-AF1A-4E09-ADAA-79C331D5076D}">
      <dgm:prSet/>
      <dgm:spPr/>
      <dgm:t>
        <a:bodyPr/>
        <a:lstStyle/>
        <a:p>
          <a:endParaRPr lang="nb-NO" sz="1400"/>
        </a:p>
      </dgm:t>
    </dgm:pt>
    <dgm:pt modelId="{09519C99-6903-4DAF-8606-4F45C6482D1D}">
      <dgm:prSet custT="1"/>
      <dgm:spPr/>
      <dgm:t>
        <a:bodyPr/>
        <a:lstStyle/>
        <a:p>
          <a:r>
            <a:rPr lang="nb-NO" sz="1800" dirty="0"/>
            <a:t>Langtidsblodsukker (HbA1c)</a:t>
          </a:r>
        </a:p>
      </dgm:t>
    </dgm:pt>
    <dgm:pt modelId="{8D4ED6CE-D6BE-4E8B-9D6E-6D0DCD1A3E23}" type="parTrans" cxnId="{FB4DDCAF-576B-4491-A09E-765FF8A2596E}">
      <dgm:prSet/>
      <dgm:spPr/>
      <dgm:t>
        <a:bodyPr/>
        <a:lstStyle/>
        <a:p>
          <a:endParaRPr lang="nb-NO" sz="1400"/>
        </a:p>
      </dgm:t>
    </dgm:pt>
    <dgm:pt modelId="{3D4C5957-35C8-4AE8-9C68-1092B48BEA6F}" type="sibTrans" cxnId="{FB4DDCAF-576B-4491-A09E-765FF8A2596E}">
      <dgm:prSet/>
      <dgm:spPr/>
      <dgm:t>
        <a:bodyPr/>
        <a:lstStyle/>
        <a:p>
          <a:endParaRPr lang="nb-NO" sz="1400"/>
        </a:p>
      </dgm:t>
    </dgm:pt>
    <dgm:pt modelId="{F01A8861-F24D-4734-BCE5-ACCADBFB9FD0}">
      <dgm:prSet custT="1"/>
      <dgm:spPr/>
      <dgm:t>
        <a:bodyPr/>
        <a:lstStyle/>
        <a:p>
          <a:r>
            <a:rPr lang="nb-NO" sz="1800"/>
            <a:t>Årsaker</a:t>
          </a:r>
          <a:endParaRPr lang="nb-NO" sz="1800" dirty="0"/>
        </a:p>
      </dgm:t>
    </dgm:pt>
    <dgm:pt modelId="{FAC457FC-592F-482D-89B8-544B19D63564}" type="parTrans" cxnId="{D9E4E651-9621-40B6-AAD0-9ED26BF8EC31}">
      <dgm:prSet/>
      <dgm:spPr/>
      <dgm:t>
        <a:bodyPr/>
        <a:lstStyle/>
        <a:p>
          <a:endParaRPr lang="nb-NO"/>
        </a:p>
      </dgm:t>
    </dgm:pt>
    <dgm:pt modelId="{E3DE5CFF-A56A-4ABB-8146-FC52583B047D}" type="sibTrans" cxnId="{D9E4E651-9621-40B6-AAD0-9ED26BF8EC31}">
      <dgm:prSet/>
      <dgm:spPr/>
      <dgm:t>
        <a:bodyPr/>
        <a:lstStyle/>
        <a:p>
          <a:endParaRPr lang="nb-NO"/>
        </a:p>
      </dgm:t>
    </dgm:pt>
    <dgm:pt modelId="{60D266C9-2D35-425F-9E08-169C74CBFD60}" type="pres">
      <dgm:prSet presAssocID="{0613A47B-4E77-459C-97F2-FDC8EA04F6B5}" presName="Name0" presStyleCnt="0">
        <dgm:presLayoutVars>
          <dgm:dir/>
          <dgm:animLvl val="lvl"/>
          <dgm:resizeHandles val="exact"/>
        </dgm:presLayoutVars>
      </dgm:prSet>
      <dgm:spPr/>
    </dgm:pt>
    <dgm:pt modelId="{C1EF79D8-192F-4097-9136-17C36A55980D}" type="pres">
      <dgm:prSet presAssocID="{F4305BFE-9223-4E49-91D1-99A573B69DAF}" presName="linNode" presStyleCnt="0"/>
      <dgm:spPr/>
    </dgm:pt>
    <dgm:pt modelId="{2F6289FB-961A-4A45-BAE5-20D75C4DCB4B}" type="pres">
      <dgm:prSet presAssocID="{F4305BFE-9223-4E49-91D1-99A573B69DAF}" presName="parentText" presStyleLbl="node1" presStyleIdx="0" presStyleCnt="4" custScaleX="83074" custScaleY="18043" custLinFactNeighborX="-93475" custLinFactNeighborY="6463">
        <dgm:presLayoutVars>
          <dgm:chMax val="1"/>
          <dgm:bulletEnabled val="1"/>
        </dgm:presLayoutVars>
      </dgm:prSet>
      <dgm:spPr/>
    </dgm:pt>
    <dgm:pt modelId="{241AA8F8-B9A3-4E63-B18D-E43B96B95D30}" type="pres">
      <dgm:prSet presAssocID="{E2771A21-6DFE-4D55-8783-E0562A8B9B08}" presName="sp" presStyleCnt="0"/>
      <dgm:spPr/>
    </dgm:pt>
    <dgm:pt modelId="{F7EACE29-52AE-4CCC-9542-E309372AFF25}" type="pres">
      <dgm:prSet presAssocID="{3D499E43-2143-4BE7-A1ED-567BD5111825}" presName="linNode" presStyleCnt="0"/>
      <dgm:spPr/>
    </dgm:pt>
    <dgm:pt modelId="{876B07B7-BE93-4184-93AB-43367A8B3184}" type="pres">
      <dgm:prSet presAssocID="{3D499E43-2143-4BE7-A1ED-567BD5111825}" presName="parentText" presStyleLbl="node1" presStyleIdx="1" presStyleCnt="4" custScaleX="83074" custScaleY="18043" custLinFactNeighborX="-93475" custLinFactNeighborY="6463">
        <dgm:presLayoutVars>
          <dgm:chMax val="1"/>
          <dgm:bulletEnabled val="1"/>
        </dgm:presLayoutVars>
      </dgm:prSet>
      <dgm:spPr/>
    </dgm:pt>
    <dgm:pt modelId="{086C28D8-7257-4FAD-91B6-D14C7E334BA6}" type="pres">
      <dgm:prSet presAssocID="{DDFF717A-921B-4677-AA82-E762E8918D9E}" presName="sp" presStyleCnt="0"/>
      <dgm:spPr/>
    </dgm:pt>
    <dgm:pt modelId="{C6329DEA-BF2F-4568-89FF-E9B71A3B91C7}" type="pres">
      <dgm:prSet presAssocID="{09519C99-6903-4DAF-8606-4F45C6482D1D}" presName="linNode" presStyleCnt="0"/>
      <dgm:spPr/>
    </dgm:pt>
    <dgm:pt modelId="{7FC356F8-5EC0-4EDF-96B9-3E71B440E651}" type="pres">
      <dgm:prSet presAssocID="{09519C99-6903-4DAF-8606-4F45C6482D1D}" presName="parentText" presStyleLbl="node1" presStyleIdx="2" presStyleCnt="4" custScaleX="83074" custScaleY="18043" custLinFactNeighborX="-93475" custLinFactNeighborY="6463">
        <dgm:presLayoutVars>
          <dgm:chMax val="1"/>
          <dgm:bulletEnabled val="1"/>
        </dgm:presLayoutVars>
      </dgm:prSet>
      <dgm:spPr/>
    </dgm:pt>
    <dgm:pt modelId="{F7D4A15C-A1F1-41CD-8C5D-A2E27DDCB163}" type="pres">
      <dgm:prSet presAssocID="{3D4C5957-35C8-4AE8-9C68-1092B48BEA6F}" presName="sp" presStyleCnt="0"/>
      <dgm:spPr/>
    </dgm:pt>
    <dgm:pt modelId="{21D9095F-37F7-4358-9432-11A74FD37960}" type="pres">
      <dgm:prSet presAssocID="{F01A8861-F24D-4734-BCE5-ACCADBFB9FD0}" presName="linNode" presStyleCnt="0"/>
      <dgm:spPr/>
    </dgm:pt>
    <dgm:pt modelId="{C8156D24-B855-410F-B1B7-71E10926A617}" type="pres">
      <dgm:prSet presAssocID="{F01A8861-F24D-4734-BCE5-ACCADBFB9FD0}" presName="parentText" presStyleLbl="node1" presStyleIdx="3" presStyleCnt="4" custScaleX="83074" custScaleY="18043" custLinFactNeighborX="-93475" custLinFactNeighborY="6463">
        <dgm:presLayoutVars>
          <dgm:chMax val="1"/>
          <dgm:bulletEnabled val="1"/>
        </dgm:presLayoutVars>
      </dgm:prSet>
      <dgm:spPr/>
    </dgm:pt>
  </dgm:ptLst>
  <dgm:cxnLst>
    <dgm:cxn modelId="{6DDAA45C-AF1A-4E09-ADAA-79C331D5076D}" srcId="{0613A47B-4E77-459C-97F2-FDC8EA04F6B5}" destId="{3D499E43-2143-4BE7-A1ED-567BD5111825}" srcOrd="1" destOrd="0" parTransId="{CAD9213A-1D37-42A2-96C9-9780B759B66E}" sibTransId="{DDFF717A-921B-4677-AA82-E762E8918D9E}"/>
    <dgm:cxn modelId="{51D8474A-C30D-462E-AEF7-603613B0289A}" type="presOf" srcId="{F4305BFE-9223-4E49-91D1-99A573B69DAF}" destId="{2F6289FB-961A-4A45-BAE5-20D75C4DCB4B}" srcOrd="0" destOrd="0" presId="urn:microsoft.com/office/officeart/2005/8/layout/vList5"/>
    <dgm:cxn modelId="{0A80F770-3A1A-43FC-97D4-780222B2052B}" type="presOf" srcId="{0613A47B-4E77-459C-97F2-FDC8EA04F6B5}" destId="{60D266C9-2D35-425F-9E08-169C74CBFD60}" srcOrd="0" destOrd="0" presId="urn:microsoft.com/office/officeart/2005/8/layout/vList5"/>
    <dgm:cxn modelId="{D9E4E651-9621-40B6-AAD0-9ED26BF8EC31}" srcId="{0613A47B-4E77-459C-97F2-FDC8EA04F6B5}" destId="{F01A8861-F24D-4734-BCE5-ACCADBFB9FD0}" srcOrd="3" destOrd="0" parTransId="{FAC457FC-592F-482D-89B8-544B19D63564}" sibTransId="{E3DE5CFF-A56A-4ABB-8146-FC52583B047D}"/>
    <dgm:cxn modelId="{4EEA0184-0729-4D97-AD2F-CE2C3BDA85C4}" srcId="{0613A47B-4E77-459C-97F2-FDC8EA04F6B5}" destId="{F4305BFE-9223-4E49-91D1-99A573B69DAF}" srcOrd="0" destOrd="0" parTransId="{33BF713D-D2A4-44C4-BE8A-DDBB9271CA7B}" sibTransId="{E2771A21-6DFE-4D55-8783-E0562A8B9B08}"/>
    <dgm:cxn modelId="{FB4DDCAF-576B-4491-A09E-765FF8A2596E}" srcId="{0613A47B-4E77-459C-97F2-FDC8EA04F6B5}" destId="{09519C99-6903-4DAF-8606-4F45C6482D1D}" srcOrd="2" destOrd="0" parTransId="{8D4ED6CE-D6BE-4E8B-9D6E-6D0DCD1A3E23}" sibTransId="{3D4C5957-35C8-4AE8-9C68-1092B48BEA6F}"/>
    <dgm:cxn modelId="{7B1FC7D8-9C1B-4CB2-92BA-0672EF2ED552}" type="presOf" srcId="{F01A8861-F24D-4734-BCE5-ACCADBFB9FD0}" destId="{C8156D24-B855-410F-B1B7-71E10926A617}" srcOrd="0" destOrd="0" presId="urn:microsoft.com/office/officeart/2005/8/layout/vList5"/>
    <dgm:cxn modelId="{15CB71DA-2054-4BA9-A2A5-3E963D237757}" type="presOf" srcId="{09519C99-6903-4DAF-8606-4F45C6482D1D}" destId="{7FC356F8-5EC0-4EDF-96B9-3E71B440E651}" srcOrd="0" destOrd="0" presId="urn:microsoft.com/office/officeart/2005/8/layout/vList5"/>
    <dgm:cxn modelId="{BF2CCFFA-9056-42C8-B342-493214E70BE2}" type="presOf" srcId="{3D499E43-2143-4BE7-A1ED-567BD5111825}" destId="{876B07B7-BE93-4184-93AB-43367A8B3184}" srcOrd="0" destOrd="0" presId="urn:microsoft.com/office/officeart/2005/8/layout/vList5"/>
    <dgm:cxn modelId="{5F29F9E0-13AF-41A1-B203-FB56EEA3578F}" type="presParOf" srcId="{60D266C9-2D35-425F-9E08-169C74CBFD60}" destId="{C1EF79D8-192F-4097-9136-17C36A55980D}" srcOrd="0" destOrd="0" presId="urn:microsoft.com/office/officeart/2005/8/layout/vList5"/>
    <dgm:cxn modelId="{9AB975E7-8D04-4A22-B216-934ED5699ECD}" type="presParOf" srcId="{C1EF79D8-192F-4097-9136-17C36A55980D}" destId="{2F6289FB-961A-4A45-BAE5-20D75C4DCB4B}" srcOrd="0" destOrd="0" presId="urn:microsoft.com/office/officeart/2005/8/layout/vList5"/>
    <dgm:cxn modelId="{58248EE2-A8B6-4A73-BEF2-DCF66426ADDB}" type="presParOf" srcId="{60D266C9-2D35-425F-9E08-169C74CBFD60}" destId="{241AA8F8-B9A3-4E63-B18D-E43B96B95D30}" srcOrd="1" destOrd="0" presId="urn:microsoft.com/office/officeart/2005/8/layout/vList5"/>
    <dgm:cxn modelId="{33D32043-FC90-4482-80CC-6957E8B0DB11}" type="presParOf" srcId="{60D266C9-2D35-425F-9E08-169C74CBFD60}" destId="{F7EACE29-52AE-4CCC-9542-E309372AFF25}" srcOrd="2" destOrd="0" presId="urn:microsoft.com/office/officeart/2005/8/layout/vList5"/>
    <dgm:cxn modelId="{7E782015-5724-4B1A-8D8F-7918280A3E8F}" type="presParOf" srcId="{F7EACE29-52AE-4CCC-9542-E309372AFF25}" destId="{876B07B7-BE93-4184-93AB-43367A8B3184}" srcOrd="0" destOrd="0" presId="urn:microsoft.com/office/officeart/2005/8/layout/vList5"/>
    <dgm:cxn modelId="{58A1B771-4E99-42F2-9E54-EC0E58499AD6}" type="presParOf" srcId="{60D266C9-2D35-425F-9E08-169C74CBFD60}" destId="{086C28D8-7257-4FAD-91B6-D14C7E334BA6}" srcOrd="3" destOrd="0" presId="urn:microsoft.com/office/officeart/2005/8/layout/vList5"/>
    <dgm:cxn modelId="{DC1D545F-2493-47B7-9BFC-25D7C2512E0B}" type="presParOf" srcId="{60D266C9-2D35-425F-9E08-169C74CBFD60}" destId="{C6329DEA-BF2F-4568-89FF-E9B71A3B91C7}" srcOrd="4" destOrd="0" presId="urn:microsoft.com/office/officeart/2005/8/layout/vList5"/>
    <dgm:cxn modelId="{131D6F40-FDB5-4D99-9FC0-09B3F49ACB9C}" type="presParOf" srcId="{C6329DEA-BF2F-4568-89FF-E9B71A3B91C7}" destId="{7FC356F8-5EC0-4EDF-96B9-3E71B440E651}" srcOrd="0" destOrd="0" presId="urn:microsoft.com/office/officeart/2005/8/layout/vList5"/>
    <dgm:cxn modelId="{84D55C82-0D55-4DC6-8018-6C48A3A71A7D}" type="presParOf" srcId="{60D266C9-2D35-425F-9E08-169C74CBFD60}" destId="{F7D4A15C-A1F1-41CD-8C5D-A2E27DDCB163}" srcOrd="5" destOrd="0" presId="urn:microsoft.com/office/officeart/2005/8/layout/vList5"/>
    <dgm:cxn modelId="{9F6960A3-EE95-4B0C-A673-FBE0BB0EBAE6}" type="presParOf" srcId="{60D266C9-2D35-425F-9E08-169C74CBFD60}" destId="{21D9095F-37F7-4358-9432-11A74FD37960}" srcOrd="6" destOrd="0" presId="urn:microsoft.com/office/officeart/2005/8/layout/vList5"/>
    <dgm:cxn modelId="{F63EF1DD-FCB5-44DB-96B1-EA57A9F8A965}" type="presParOf" srcId="{21D9095F-37F7-4358-9432-11A74FD37960}" destId="{C8156D24-B855-410F-B1B7-71E10926A61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DCEDC2-0CBE-42C5-8C30-150BFBEE361A}"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nb-NO"/>
        </a:p>
      </dgm:t>
    </dgm:pt>
    <dgm:pt modelId="{11C0AC1F-0DB7-4759-A325-593A1BE35DC6}">
      <dgm:prSet phldrT="[Tekst]"/>
      <dgm:spPr/>
      <dgm:t>
        <a:bodyPr/>
        <a:lstStyle/>
        <a:p>
          <a:r>
            <a:rPr lang="nb-NO" dirty="0"/>
            <a:t>Blodsukker</a:t>
          </a:r>
        </a:p>
      </dgm:t>
    </dgm:pt>
    <dgm:pt modelId="{34B92042-1661-4EE8-9C63-A769640242EA}" type="parTrans" cxnId="{FBDFACCA-F033-4FA1-9B83-2902267B7AAA}">
      <dgm:prSet/>
      <dgm:spPr/>
      <dgm:t>
        <a:bodyPr/>
        <a:lstStyle/>
        <a:p>
          <a:endParaRPr lang="nb-NO"/>
        </a:p>
      </dgm:t>
    </dgm:pt>
    <dgm:pt modelId="{E36D0F97-F6AC-4B86-A2D6-3DACE8CA128A}" type="sibTrans" cxnId="{FBDFACCA-F033-4FA1-9B83-2902267B7AAA}">
      <dgm:prSet/>
      <dgm:spPr/>
      <dgm:t>
        <a:bodyPr/>
        <a:lstStyle/>
        <a:p>
          <a:endParaRPr lang="nb-NO"/>
        </a:p>
      </dgm:t>
    </dgm:pt>
    <dgm:pt modelId="{D0D6DA1B-D722-4CF8-8034-97339D288EEC}">
      <dgm:prSet phldrT="[Tekst]"/>
      <dgm:spPr/>
      <dgm:t>
        <a:bodyPr/>
        <a:lstStyle/>
        <a:p>
          <a:r>
            <a:rPr lang="nb-NO" dirty="0"/>
            <a:t>Medisiner</a:t>
          </a:r>
        </a:p>
      </dgm:t>
    </dgm:pt>
    <dgm:pt modelId="{4A2E366D-5138-4A39-9A38-379905781D37}" type="parTrans" cxnId="{88CD56F2-6963-4E44-9899-224E4BF5E5E0}">
      <dgm:prSet/>
      <dgm:spPr/>
      <dgm:t>
        <a:bodyPr/>
        <a:lstStyle/>
        <a:p>
          <a:endParaRPr lang="nb-NO"/>
        </a:p>
      </dgm:t>
    </dgm:pt>
    <dgm:pt modelId="{AD719DAA-2D27-4A22-B8E5-5DBCC7D9475A}" type="sibTrans" cxnId="{88CD56F2-6963-4E44-9899-224E4BF5E5E0}">
      <dgm:prSet/>
      <dgm:spPr/>
      <dgm:t>
        <a:bodyPr/>
        <a:lstStyle/>
        <a:p>
          <a:endParaRPr lang="nb-NO"/>
        </a:p>
      </dgm:t>
    </dgm:pt>
    <dgm:pt modelId="{CC95F53D-F7C6-447D-A1D9-839CB06A6FD1}">
      <dgm:prSet phldrT="[Tekst]"/>
      <dgm:spPr/>
      <dgm:t>
        <a:bodyPr/>
        <a:lstStyle/>
        <a:p>
          <a:r>
            <a:rPr lang="nb-NO" dirty="0"/>
            <a:t>Sykdom</a:t>
          </a:r>
        </a:p>
      </dgm:t>
    </dgm:pt>
    <dgm:pt modelId="{8A18C5B8-8500-4154-83DB-F35292B2B80A}" type="parTrans" cxnId="{AA9C704E-E5E7-47ED-87F0-C12C1788CDCC}">
      <dgm:prSet/>
      <dgm:spPr/>
      <dgm:t>
        <a:bodyPr/>
        <a:lstStyle/>
        <a:p>
          <a:endParaRPr lang="nb-NO"/>
        </a:p>
      </dgm:t>
    </dgm:pt>
    <dgm:pt modelId="{368CF052-92F9-492A-BC7C-3828301690B3}" type="sibTrans" cxnId="{AA9C704E-E5E7-47ED-87F0-C12C1788CDCC}">
      <dgm:prSet/>
      <dgm:spPr/>
      <dgm:t>
        <a:bodyPr/>
        <a:lstStyle/>
        <a:p>
          <a:endParaRPr lang="nb-NO"/>
        </a:p>
      </dgm:t>
    </dgm:pt>
    <dgm:pt modelId="{01B3B883-E7CE-4B31-BC55-505F0A87B0BE}">
      <dgm:prSet phldrT="[Tekst]"/>
      <dgm:spPr/>
      <dgm:t>
        <a:bodyPr/>
        <a:lstStyle/>
        <a:p>
          <a:r>
            <a:rPr lang="nb-NO" dirty="0"/>
            <a:t>Følelser</a:t>
          </a:r>
        </a:p>
      </dgm:t>
    </dgm:pt>
    <dgm:pt modelId="{7640D639-3A54-4CA4-9126-64DA65D6C972}" type="parTrans" cxnId="{B56F88B9-77EC-4E59-8C86-3B3CA3010E8B}">
      <dgm:prSet/>
      <dgm:spPr/>
      <dgm:t>
        <a:bodyPr/>
        <a:lstStyle/>
        <a:p>
          <a:endParaRPr lang="nb-NO"/>
        </a:p>
      </dgm:t>
    </dgm:pt>
    <dgm:pt modelId="{F8E7654B-7AAA-4B20-BB4D-58D25E641687}" type="sibTrans" cxnId="{B56F88B9-77EC-4E59-8C86-3B3CA3010E8B}">
      <dgm:prSet/>
      <dgm:spPr/>
      <dgm:t>
        <a:bodyPr/>
        <a:lstStyle/>
        <a:p>
          <a:endParaRPr lang="nb-NO"/>
        </a:p>
      </dgm:t>
    </dgm:pt>
    <dgm:pt modelId="{5BC949D2-70B3-4896-8C79-0832954CEC61}">
      <dgm:prSet phldrT="[Tekst]"/>
      <dgm:spPr/>
      <dgm:t>
        <a:bodyPr/>
        <a:lstStyle/>
        <a:p>
          <a:r>
            <a:rPr lang="nb-NO"/>
            <a:t>Mat og drikke</a:t>
          </a:r>
          <a:endParaRPr lang="nb-NO" dirty="0"/>
        </a:p>
      </dgm:t>
    </dgm:pt>
    <dgm:pt modelId="{8768E538-E7EC-45DF-906B-DEB169A54E10}" type="parTrans" cxnId="{D5FD9F98-FE23-4BED-9E54-7DF29E1B061A}">
      <dgm:prSet/>
      <dgm:spPr/>
      <dgm:t>
        <a:bodyPr/>
        <a:lstStyle/>
        <a:p>
          <a:endParaRPr lang="nb-NO"/>
        </a:p>
      </dgm:t>
    </dgm:pt>
    <dgm:pt modelId="{C1CA835B-E343-49D0-BE48-260196E97E4D}" type="sibTrans" cxnId="{D5FD9F98-FE23-4BED-9E54-7DF29E1B061A}">
      <dgm:prSet/>
      <dgm:spPr/>
      <dgm:t>
        <a:bodyPr/>
        <a:lstStyle/>
        <a:p>
          <a:endParaRPr lang="nb-NO"/>
        </a:p>
      </dgm:t>
    </dgm:pt>
    <dgm:pt modelId="{EDC68A0F-5DE4-422F-AF4F-467FE175E10C}">
      <dgm:prSet phldrT="[Tekst]"/>
      <dgm:spPr/>
      <dgm:t>
        <a:bodyPr/>
        <a:lstStyle/>
        <a:p>
          <a:r>
            <a:rPr lang="nb-NO" dirty="0"/>
            <a:t>Fysisk aktivitet</a:t>
          </a:r>
        </a:p>
      </dgm:t>
    </dgm:pt>
    <dgm:pt modelId="{5F76F3E1-ECD5-463B-928A-BE454F2C27A4}" type="parTrans" cxnId="{C3BC5093-F40D-4A7A-88D8-97A648ADE78A}">
      <dgm:prSet/>
      <dgm:spPr/>
      <dgm:t>
        <a:bodyPr/>
        <a:lstStyle/>
        <a:p>
          <a:endParaRPr lang="nb-NO"/>
        </a:p>
      </dgm:t>
    </dgm:pt>
    <dgm:pt modelId="{7F499FBB-A251-4677-B85C-C430E2C67196}" type="sibTrans" cxnId="{C3BC5093-F40D-4A7A-88D8-97A648ADE78A}">
      <dgm:prSet/>
      <dgm:spPr/>
      <dgm:t>
        <a:bodyPr/>
        <a:lstStyle/>
        <a:p>
          <a:endParaRPr lang="nb-NO"/>
        </a:p>
      </dgm:t>
    </dgm:pt>
    <dgm:pt modelId="{5468194A-69D3-410A-B5CB-912580A56EFF}" type="pres">
      <dgm:prSet presAssocID="{95DCEDC2-0CBE-42C5-8C30-150BFBEE361A}" presName="cycle" presStyleCnt="0">
        <dgm:presLayoutVars>
          <dgm:chMax val="1"/>
          <dgm:dir/>
          <dgm:animLvl val="ctr"/>
          <dgm:resizeHandles val="exact"/>
        </dgm:presLayoutVars>
      </dgm:prSet>
      <dgm:spPr/>
    </dgm:pt>
    <dgm:pt modelId="{402E7C76-A82A-454F-A389-33E5D24F54CD}" type="pres">
      <dgm:prSet presAssocID="{11C0AC1F-0DB7-4759-A325-593A1BE35DC6}" presName="centerShape" presStyleLbl="node0" presStyleIdx="0" presStyleCnt="1"/>
      <dgm:spPr/>
    </dgm:pt>
    <dgm:pt modelId="{107CA568-6606-40ED-94C0-9E4B01153C4C}" type="pres">
      <dgm:prSet presAssocID="{4A2E366D-5138-4A39-9A38-379905781D37}" presName="parTrans" presStyleLbl="bgSibTrans2D1" presStyleIdx="0" presStyleCnt="5"/>
      <dgm:spPr/>
    </dgm:pt>
    <dgm:pt modelId="{B8D8C006-D2E6-464F-A8B3-052E2ADD433F}" type="pres">
      <dgm:prSet presAssocID="{D0D6DA1B-D722-4CF8-8034-97339D288EEC}" presName="node" presStyleLbl="node1" presStyleIdx="0" presStyleCnt="5">
        <dgm:presLayoutVars>
          <dgm:bulletEnabled val="1"/>
        </dgm:presLayoutVars>
      </dgm:prSet>
      <dgm:spPr/>
    </dgm:pt>
    <dgm:pt modelId="{3A80B7C1-5283-422D-ACE1-F3C6BF1BF0B6}" type="pres">
      <dgm:prSet presAssocID="{8A18C5B8-8500-4154-83DB-F35292B2B80A}" presName="parTrans" presStyleLbl="bgSibTrans2D1" presStyleIdx="1" presStyleCnt="5"/>
      <dgm:spPr/>
    </dgm:pt>
    <dgm:pt modelId="{909EB2E0-15A0-4EA1-94CB-F80A55C1542E}" type="pres">
      <dgm:prSet presAssocID="{CC95F53D-F7C6-447D-A1D9-839CB06A6FD1}" presName="node" presStyleLbl="node1" presStyleIdx="1" presStyleCnt="5">
        <dgm:presLayoutVars>
          <dgm:bulletEnabled val="1"/>
        </dgm:presLayoutVars>
      </dgm:prSet>
      <dgm:spPr/>
    </dgm:pt>
    <dgm:pt modelId="{7A6A7DE1-68AE-42A8-813D-9756D546BD17}" type="pres">
      <dgm:prSet presAssocID="{7640D639-3A54-4CA4-9126-64DA65D6C972}" presName="parTrans" presStyleLbl="bgSibTrans2D1" presStyleIdx="2" presStyleCnt="5"/>
      <dgm:spPr/>
    </dgm:pt>
    <dgm:pt modelId="{1DCFDC16-D12E-4DED-B971-BC98DFAC5077}" type="pres">
      <dgm:prSet presAssocID="{01B3B883-E7CE-4B31-BC55-505F0A87B0BE}" presName="node" presStyleLbl="node1" presStyleIdx="2" presStyleCnt="5">
        <dgm:presLayoutVars>
          <dgm:bulletEnabled val="1"/>
        </dgm:presLayoutVars>
      </dgm:prSet>
      <dgm:spPr/>
    </dgm:pt>
    <dgm:pt modelId="{A057E95C-304C-4735-9452-ACB7EC5C85AE}" type="pres">
      <dgm:prSet presAssocID="{8768E538-E7EC-45DF-906B-DEB169A54E10}" presName="parTrans" presStyleLbl="bgSibTrans2D1" presStyleIdx="3" presStyleCnt="5"/>
      <dgm:spPr/>
    </dgm:pt>
    <dgm:pt modelId="{14A47F70-0081-42DF-A3AE-F98A17E00544}" type="pres">
      <dgm:prSet presAssocID="{5BC949D2-70B3-4896-8C79-0832954CEC61}" presName="node" presStyleLbl="node1" presStyleIdx="3" presStyleCnt="5">
        <dgm:presLayoutVars>
          <dgm:bulletEnabled val="1"/>
        </dgm:presLayoutVars>
      </dgm:prSet>
      <dgm:spPr/>
    </dgm:pt>
    <dgm:pt modelId="{39BEB026-6D8A-4E89-96DC-5E174F8E131E}" type="pres">
      <dgm:prSet presAssocID="{5F76F3E1-ECD5-463B-928A-BE454F2C27A4}" presName="parTrans" presStyleLbl="bgSibTrans2D1" presStyleIdx="4" presStyleCnt="5"/>
      <dgm:spPr/>
    </dgm:pt>
    <dgm:pt modelId="{63EC4D00-51B8-4DD6-A145-AA4071AF0ADD}" type="pres">
      <dgm:prSet presAssocID="{EDC68A0F-5DE4-422F-AF4F-467FE175E10C}" presName="node" presStyleLbl="node1" presStyleIdx="4" presStyleCnt="5">
        <dgm:presLayoutVars>
          <dgm:bulletEnabled val="1"/>
        </dgm:presLayoutVars>
      </dgm:prSet>
      <dgm:spPr/>
    </dgm:pt>
  </dgm:ptLst>
  <dgm:cxnLst>
    <dgm:cxn modelId="{AA9C704E-E5E7-47ED-87F0-C12C1788CDCC}" srcId="{11C0AC1F-0DB7-4759-A325-593A1BE35DC6}" destId="{CC95F53D-F7C6-447D-A1D9-839CB06A6FD1}" srcOrd="1" destOrd="0" parTransId="{8A18C5B8-8500-4154-83DB-F35292B2B80A}" sibTransId="{368CF052-92F9-492A-BC7C-3828301690B3}"/>
    <dgm:cxn modelId="{7337736E-F39A-4BE5-92E8-3E2517FB60FE}" type="presOf" srcId="{5BC949D2-70B3-4896-8C79-0832954CEC61}" destId="{14A47F70-0081-42DF-A3AE-F98A17E00544}" srcOrd="0" destOrd="0" presId="urn:microsoft.com/office/officeart/2005/8/layout/radial4"/>
    <dgm:cxn modelId="{3285D487-A042-415A-89CC-273EBC87CC9A}" type="presOf" srcId="{8768E538-E7EC-45DF-906B-DEB169A54E10}" destId="{A057E95C-304C-4735-9452-ACB7EC5C85AE}" srcOrd="0" destOrd="0" presId="urn:microsoft.com/office/officeart/2005/8/layout/radial4"/>
    <dgm:cxn modelId="{C3BC5093-F40D-4A7A-88D8-97A648ADE78A}" srcId="{11C0AC1F-0DB7-4759-A325-593A1BE35DC6}" destId="{EDC68A0F-5DE4-422F-AF4F-467FE175E10C}" srcOrd="4" destOrd="0" parTransId="{5F76F3E1-ECD5-463B-928A-BE454F2C27A4}" sibTransId="{7F499FBB-A251-4677-B85C-C430E2C67196}"/>
    <dgm:cxn modelId="{D5FD9F98-FE23-4BED-9E54-7DF29E1B061A}" srcId="{11C0AC1F-0DB7-4759-A325-593A1BE35DC6}" destId="{5BC949D2-70B3-4896-8C79-0832954CEC61}" srcOrd="3" destOrd="0" parTransId="{8768E538-E7EC-45DF-906B-DEB169A54E10}" sibTransId="{C1CA835B-E343-49D0-BE48-260196E97E4D}"/>
    <dgm:cxn modelId="{2662E69C-0001-4F62-A13E-9F4F88E8156E}" type="presOf" srcId="{01B3B883-E7CE-4B31-BC55-505F0A87B0BE}" destId="{1DCFDC16-D12E-4DED-B971-BC98DFAC5077}" srcOrd="0" destOrd="0" presId="urn:microsoft.com/office/officeart/2005/8/layout/radial4"/>
    <dgm:cxn modelId="{12E31EA5-A89D-47B7-ACF7-8388094B4220}" type="presOf" srcId="{8A18C5B8-8500-4154-83DB-F35292B2B80A}" destId="{3A80B7C1-5283-422D-ACE1-F3C6BF1BF0B6}" srcOrd="0" destOrd="0" presId="urn:microsoft.com/office/officeart/2005/8/layout/radial4"/>
    <dgm:cxn modelId="{B9E6E0AC-44E0-4DE2-9470-6B79FE427D3E}" type="presOf" srcId="{5F76F3E1-ECD5-463B-928A-BE454F2C27A4}" destId="{39BEB026-6D8A-4E89-96DC-5E174F8E131E}" srcOrd="0" destOrd="0" presId="urn:microsoft.com/office/officeart/2005/8/layout/radial4"/>
    <dgm:cxn modelId="{4CC044AE-13CF-442C-B47F-06C385377CD3}" type="presOf" srcId="{4A2E366D-5138-4A39-9A38-379905781D37}" destId="{107CA568-6606-40ED-94C0-9E4B01153C4C}" srcOrd="0" destOrd="0" presId="urn:microsoft.com/office/officeart/2005/8/layout/radial4"/>
    <dgm:cxn modelId="{AAF260B2-40BB-4B97-8F3F-9ED2A1EB8433}" type="presOf" srcId="{95DCEDC2-0CBE-42C5-8C30-150BFBEE361A}" destId="{5468194A-69D3-410A-B5CB-912580A56EFF}" srcOrd="0" destOrd="0" presId="urn:microsoft.com/office/officeart/2005/8/layout/radial4"/>
    <dgm:cxn modelId="{B56F88B9-77EC-4E59-8C86-3B3CA3010E8B}" srcId="{11C0AC1F-0DB7-4759-A325-593A1BE35DC6}" destId="{01B3B883-E7CE-4B31-BC55-505F0A87B0BE}" srcOrd="2" destOrd="0" parTransId="{7640D639-3A54-4CA4-9126-64DA65D6C972}" sibTransId="{F8E7654B-7AAA-4B20-BB4D-58D25E641687}"/>
    <dgm:cxn modelId="{366447BF-EE6C-427A-A1DB-61BCD9386F38}" type="presOf" srcId="{11C0AC1F-0DB7-4759-A325-593A1BE35DC6}" destId="{402E7C76-A82A-454F-A389-33E5D24F54CD}" srcOrd="0" destOrd="0" presId="urn:microsoft.com/office/officeart/2005/8/layout/radial4"/>
    <dgm:cxn modelId="{FBDFACCA-F033-4FA1-9B83-2902267B7AAA}" srcId="{95DCEDC2-0CBE-42C5-8C30-150BFBEE361A}" destId="{11C0AC1F-0DB7-4759-A325-593A1BE35DC6}" srcOrd="0" destOrd="0" parTransId="{34B92042-1661-4EE8-9C63-A769640242EA}" sibTransId="{E36D0F97-F6AC-4B86-A2D6-3DACE8CA128A}"/>
    <dgm:cxn modelId="{46FE4CCB-65C5-4693-ABF7-F6A6DA75530F}" type="presOf" srcId="{D0D6DA1B-D722-4CF8-8034-97339D288EEC}" destId="{B8D8C006-D2E6-464F-A8B3-052E2ADD433F}" srcOrd="0" destOrd="0" presId="urn:microsoft.com/office/officeart/2005/8/layout/radial4"/>
    <dgm:cxn modelId="{0B4CBDD5-4CD4-4B08-85E6-AE0C732936F2}" type="presOf" srcId="{EDC68A0F-5DE4-422F-AF4F-467FE175E10C}" destId="{63EC4D00-51B8-4DD6-A145-AA4071AF0ADD}" srcOrd="0" destOrd="0" presId="urn:microsoft.com/office/officeart/2005/8/layout/radial4"/>
    <dgm:cxn modelId="{0A58A6E5-CC5D-43C9-ADB4-1AA3F6F79A53}" type="presOf" srcId="{CC95F53D-F7C6-447D-A1D9-839CB06A6FD1}" destId="{909EB2E0-15A0-4EA1-94CB-F80A55C1542E}" srcOrd="0" destOrd="0" presId="urn:microsoft.com/office/officeart/2005/8/layout/radial4"/>
    <dgm:cxn modelId="{88CD56F2-6963-4E44-9899-224E4BF5E5E0}" srcId="{11C0AC1F-0DB7-4759-A325-593A1BE35DC6}" destId="{D0D6DA1B-D722-4CF8-8034-97339D288EEC}" srcOrd="0" destOrd="0" parTransId="{4A2E366D-5138-4A39-9A38-379905781D37}" sibTransId="{AD719DAA-2D27-4A22-B8E5-5DBCC7D9475A}"/>
    <dgm:cxn modelId="{4FA705FE-A9B0-4A2B-B87A-E0803EA21ACB}" type="presOf" srcId="{7640D639-3A54-4CA4-9126-64DA65D6C972}" destId="{7A6A7DE1-68AE-42A8-813D-9756D546BD17}" srcOrd="0" destOrd="0" presId="urn:microsoft.com/office/officeart/2005/8/layout/radial4"/>
    <dgm:cxn modelId="{F32CF176-93DC-4B59-AE3F-2D5C97FC3837}" type="presParOf" srcId="{5468194A-69D3-410A-B5CB-912580A56EFF}" destId="{402E7C76-A82A-454F-A389-33E5D24F54CD}" srcOrd="0" destOrd="0" presId="urn:microsoft.com/office/officeart/2005/8/layout/radial4"/>
    <dgm:cxn modelId="{9093C449-A49C-4773-B717-E32D09F56DDD}" type="presParOf" srcId="{5468194A-69D3-410A-B5CB-912580A56EFF}" destId="{107CA568-6606-40ED-94C0-9E4B01153C4C}" srcOrd="1" destOrd="0" presId="urn:microsoft.com/office/officeart/2005/8/layout/radial4"/>
    <dgm:cxn modelId="{4454191C-3F69-482C-9750-E56F59D6A4F0}" type="presParOf" srcId="{5468194A-69D3-410A-B5CB-912580A56EFF}" destId="{B8D8C006-D2E6-464F-A8B3-052E2ADD433F}" srcOrd="2" destOrd="0" presId="urn:microsoft.com/office/officeart/2005/8/layout/radial4"/>
    <dgm:cxn modelId="{706A4DBB-DC8C-4003-9373-AEDDF5803A68}" type="presParOf" srcId="{5468194A-69D3-410A-B5CB-912580A56EFF}" destId="{3A80B7C1-5283-422D-ACE1-F3C6BF1BF0B6}" srcOrd="3" destOrd="0" presId="urn:microsoft.com/office/officeart/2005/8/layout/radial4"/>
    <dgm:cxn modelId="{DD62DA39-AE1C-44F6-9759-4F57FC15AAD5}" type="presParOf" srcId="{5468194A-69D3-410A-B5CB-912580A56EFF}" destId="{909EB2E0-15A0-4EA1-94CB-F80A55C1542E}" srcOrd="4" destOrd="0" presId="urn:microsoft.com/office/officeart/2005/8/layout/radial4"/>
    <dgm:cxn modelId="{C0908ACE-EEA2-40B2-8C42-79B26F87AC79}" type="presParOf" srcId="{5468194A-69D3-410A-B5CB-912580A56EFF}" destId="{7A6A7DE1-68AE-42A8-813D-9756D546BD17}" srcOrd="5" destOrd="0" presId="urn:microsoft.com/office/officeart/2005/8/layout/radial4"/>
    <dgm:cxn modelId="{FC7A8B0E-C976-48C8-A376-C8479FA665C7}" type="presParOf" srcId="{5468194A-69D3-410A-B5CB-912580A56EFF}" destId="{1DCFDC16-D12E-4DED-B971-BC98DFAC5077}" srcOrd="6" destOrd="0" presId="urn:microsoft.com/office/officeart/2005/8/layout/radial4"/>
    <dgm:cxn modelId="{C0F7CD8C-72CC-4032-8988-22DB2601273D}" type="presParOf" srcId="{5468194A-69D3-410A-B5CB-912580A56EFF}" destId="{A057E95C-304C-4735-9452-ACB7EC5C85AE}" srcOrd="7" destOrd="0" presId="urn:microsoft.com/office/officeart/2005/8/layout/radial4"/>
    <dgm:cxn modelId="{691C4666-23FE-4948-9CD4-18904E477F4E}" type="presParOf" srcId="{5468194A-69D3-410A-B5CB-912580A56EFF}" destId="{14A47F70-0081-42DF-A3AE-F98A17E00544}" srcOrd="8" destOrd="0" presId="urn:microsoft.com/office/officeart/2005/8/layout/radial4"/>
    <dgm:cxn modelId="{08FDEE2A-5A06-474A-AD2B-59684809B1F1}" type="presParOf" srcId="{5468194A-69D3-410A-B5CB-912580A56EFF}" destId="{39BEB026-6D8A-4E89-96DC-5E174F8E131E}" srcOrd="9" destOrd="0" presId="urn:microsoft.com/office/officeart/2005/8/layout/radial4"/>
    <dgm:cxn modelId="{1FC1AD9E-FAF4-4A7B-8FA0-4C67F804E517}" type="presParOf" srcId="{5468194A-69D3-410A-B5CB-912580A56EFF}" destId="{63EC4D00-51B8-4DD6-A145-AA4071AF0ADD}"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70D277-B628-4EBA-80D9-BC49E39B2C24}" type="doc">
      <dgm:prSet loTypeId="urn:microsoft.com/office/officeart/2005/8/layout/cycle4" loCatId="relationship" qsTypeId="urn:microsoft.com/office/officeart/2005/8/quickstyle/simple4" qsCatId="simple" csTypeId="urn:microsoft.com/office/officeart/2005/8/colors/accent1_2" csCatId="accent1" phldr="1"/>
      <dgm:spPr/>
      <dgm:t>
        <a:bodyPr/>
        <a:lstStyle/>
        <a:p>
          <a:endParaRPr lang="nb-NO"/>
        </a:p>
      </dgm:t>
    </dgm:pt>
    <dgm:pt modelId="{BC653372-DFB5-4C2E-A575-2CC1A9BA0BCB}">
      <dgm:prSet phldrT="[Tekst]"/>
      <dgm:spPr/>
      <dgm:t>
        <a:bodyPr/>
        <a:lstStyle/>
        <a:p>
          <a:r>
            <a:rPr lang="nb-NO" dirty="0"/>
            <a:t>Ikke spesiell diabeteskost</a:t>
          </a:r>
        </a:p>
      </dgm:t>
    </dgm:pt>
    <dgm:pt modelId="{80BEAA08-0ABB-494A-BCB4-AEEC3CEE6093}" type="parTrans" cxnId="{0CF37D21-295B-485E-8766-E53CD7659E3B}">
      <dgm:prSet/>
      <dgm:spPr/>
      <dgm:t>
        <a:bodyPr/>
        <a:lstStyle/>
        <a:p>
          <a:endParaRPr lang="nb-NO"/>
        </a:p>
      </dgm:t>
    </dgm:pt>
    <dgm:pt modelId="{9CBCAC41-4AA4-4F8C-8C6C-C9C14C32BD5D}" type="sibTrans" cxnId="{0CF37D21-295B-485E-8766-E53CD7659E3B}">
      <dgm:prSet/>
      <dgm:spPr/>
      <dgm:t>
        <a:bodyPr/>
        <a:lstStyle/>
        <a:p>
          <a:endParaRPr lang="nb-NO"/>
        </a:p>
      </dgm:t>
    </dgm:pt>
    <dgm:pt modelId="{93450F12-E6ED-4B1B-A83A-FDFB752BD2C4}">
      <dgm:prSet phldrT="[Tekst]"/>
      <dgm:spPr/>
      <dgm:t>
        <a:bodyPr/>
        <a:lstStyle/>
        <a:p>
          <a:r>
            <a:rPr lang="nb-NO" dirty="0"/>
            <a:t>Mat som er sunt for alle</a:t>
          </a:r>
        </a:p>
      </dgm:t>
    </dgm:pt>
    <dgm:pt modelId="{DDF5F6F0-6E9A-4625-A633-9055BF4AF0CF}" type="parTrans" cxnId="{16472F3E-1EF3-4FDB-ACC8-820261F8C8E5}">
      <dgm:prSet/>
      <dgm:spPr/>
      <dgm:t>
        <a:bodyPr/>
        <a:lstStyle/>
        <a:p>
          <a:endParaRPr lang="nb-NO"/>
        </a:p>
      </dgm:t>
    </dgm:pt>
    <dgm:pt modelId="{3D9D1F19-FEBB-4270-BE43-6C8A108F87C9}" type="sibTrans" cxnId="{16472F3E-1EF3-4FDB-ACC8-820261F8C8E5}">
      <dgm:prSet/>
      <dgm:spPr/>
      <dgm:t>
        <a:bodyPr/>
        <a:lstStyle/>
        <a:p>
          <a:endParaRPr lang="nb-NO"/>
        </a:p>
      </dgm:t>
    </dgm:pt>
    <dgm:pt modelId="{099F2A20-05BF-482E-B1BC-A10F7A631785}">
      <dgm:prSet phldrT="[Tekst]"/>
      <dgm:spPr/>
      <dgm:t>
        <a:bodyPr/>
        <a:lstStyle/>
        <a:p>
          <a:r>
            <a:rPr lang="nb-NO" dirty="0"/>
            <a:t>Velg heller vann enn saft og brus</a:t>
          </a:r>
        </a:p>
      </dgm:t>
    </dgm:pt>
    <dgm:pt modelId="{E9CCE2DD-14F3-401E-ADF2-BBEC25162967}" type="parTrans" cxnId="{5D661357-5EDF-46A9-B4FD-98C6BA44F704}">
      <dgm:prSet/>
      <dgm:spPr/>
      <dgm:t>
        <a:bodyPr/>
        <a:lstStyle/>
        <a:p>
          <a:endParaRPr lang="nb-NO"/>
        </a:p>
      </dgm:t>
    </dgm:pt>
    <dgm:pt modelId="{602EA41A-61C3-4B77-A2B0-50C52E5B605B}" type="sibTrans" cxnId="{5D661357-5EDF-46A9-B4FD-98C6BA44F704}">
      <dgm:prSet/>
      <dgm:spPr/>
      <dgm:t>
        <a:bodyPr/>
        <a:lstStyle/>
        <a:p>
          <a:endParaRPr lang="nb-NO"/>
        </a:p>
      </dgm:t>
    </dgm:pt>
    <dgm:pt modelId="{7A57C098-DDCE-488B-955E-37EAF7870933}">
      <dgm:prSet phldrT="[Tekst]"/>
      <dgm:spPr/>
      <dgm:t>
        <a:bodyPr/>
        <a:lstStyle/>
        <a:p>
          <a:r>
            <a:rPr lang="nb-NO" dirty="0"/>
            <a:t>Regelmessig måltidsrytme</a:t>
          </a:r>
        </a:p>
      </dgm:t>
    </dgm:pt>
    <dgm:pt modelId="{50012049-FCC6-4F55-AF0D-0744C46414C2}" type="parTrans" cxnId="{BD7B13CB-C0D5-491B-96C4-3B66AAE1566D}">
      <dgm:prSet/>
      <dgm:spPr/>
      <dgm:t>
        <a:bodyPr/>
        <a:lstStyle/>
        <a:p>
          <a:endParaRPr lang="nb-NO"/>
        </a:p>
      </dgm:t>
    </dgm:pt>
    <dgm:pt modelId="{01EA3B89-EBA5-47E2-B398-E6639C819DEB}" type="sibTrans" cxnId="{BD7B13CB-C0D5-491B-96C4-3B66AAE1566D}">
      <dgm:prSet/>
      <dgm:spPr/>
      <dgm:t>
        <a:bodyPr/>
        <a:lstStyle/>
        <a:p>
          <a:endParaRPr lang="nb-NO"/>
        </a:p>
      </dgm:t>
    </dgm:pt>
    <dgm:pt modelId="{88FC9892-DDAA-499C-9174-99266E2C4943}">
      <dgm:prSet phldrT="[Tekst]"/>
      <dgm:spPr/>
      <dgm:t>
        <a:bodyPr/>
        <a:lstStyle/>
        <a:p>
          <a:r>
            <a:rPr lang="nb-NO" dirty="0"/>
            <a:t>Insulin tilpasses måltidet</a:t>
          </a:r>
        </a:p>
      </dgm:t>
    </dgm:pt>
    <dgm:pt modelId="{764F6051-1666-40BF-89B6-B7DCC8F92E00}" type="parTrans" cxnId="{4595930F-5A65-4287-83B2-10F29715D1E8}">
      <dgm:prSet/>
      <dgm:spPr/>
      <dgm:t>
        <a:bodyPr/>
        <a:lstStyle/>
        <a:p>
          <a:endParaRPr lang="nb-NO"/>
        </a:p>
      </dgm:t>
    </dgm:pt>
    <dgm:pt modelId="{BB491F38-0B71-4942-98B7-6F1A320D4C34}" type="sibTrans" cxnId="{4595930F-5A65-4287-83B2-10F29715D1E8}">
      <dgm:prSet/>
      <dgm:spPr/>
      <dgm:t>
        <a:bodyPr/>
        <a:lstStyle/>
        <a:p>
          <a:endParaRPr lang="nb-NO"/>
        </a:p>
      </dgm:t>
    </dgm:pt>
    <dgm:pt modelId="{E035C345-400F-435B-ABBB-9E7E658FF30C}">
      <dgm:prSet phldrT="[Tekst]"/>
      <dgm:spPr/>
      <dgm:t>
        <a:bodyPr/>
        <a:lstStyle/>
        <a:p>
          <a:r>
            <a:rPr lang="nb-NO" dirty="0"/>
            <a:t>Tommelfingerregelen</a:t>
          </a:r>
        </a:p>
      </dgm:t>
    </dgm:pt>
    <dgm:pt modelId="{134E1D9B-5898-4116-B24A-8FC4FBE6CEF3}" type="parTrans" cxnId="{0733EA39-45F3-41E5-BD43-045D58BA5117}">
      <dgm:prSet/>
      <dgm:spPr/>
      <dgm:t>
        <a:bodyPr/>
        <a:lstStyle/>
        <a:p>
          <a:endParaRPr lang="nb-NO"/>
        </a:p>
      </dgm:t>
    </dgm:pt>
    <dgm:pt modelId="{4FE7F529-EF76-4BE1-9AD6-76EFF59ADDF1}" type="sibTrans" cxnId="{0733EA39-45F3-41E5-BD43-045D58BA5117}">
      <dgm:prSet/>
      <dgm:spPr/>
      <dgm:t>
        <a:bodyPr/>
        <a:lstStyle/>
        <a:p>
          <a:endParaRPr lang="nb-NO"/>
        </a:p>
      </dgm:t>
    </dgm:pt>
    <dgm:pt modelId="{F8697C03-55D4-47FD-9741-52AFE394CE15}">
      <dgm:prSet phldrT="[Tekst]"/>
      <dgm:spPr/>
      <dgm:t>
        <a:bodyPr/>
        <a:lstStyle/>
        <a:p>
          <a:r>
            <a:rPr lang="nb-NO" dirty="0"/>
            <a:t>Velg mindre brus, saft og godteri</a:t>
          </a:r>
        </a:p>
      </dgm:t>
    </dgm:pt>
    <dgm:pt modelId="{E281AC5C-7B39-409D-AD0C-A2B948A9CACC}" type="parTrans" cxnId="{A13EC952-1D91-4873-8F93-876C20BC726D}">
      <dgm:prSet/>
      <dgm:spPr/>
      <dgm:t>
        <a:bodyPr/>
        <a:lstStyle/>
        <a:p>
          <a:endParaRPr lang="nb-NO"/>
        </a:p>
      </dgm:t>
    </dgm:pt>
    <dgm:pt modelId="{7F5CF1F4-2687-427E-84DE-0C2A81DE60DE}" type="sibTrans" cxnId="{A13EC952-1D91-4873-8F93-876C20BC726D}">
      <dgm:prSet/>
      <dgm:spPr/>
      <dgm:t>
        <a:bodyPr/>
        <a:lstStyle/>
        <a:p>
          <a:endParaRPr lang="nb-NO"/>
        </a:p>
      </dgm:t>
    </dgm:pt>
    <dgm:pt modelId="{1EDBC895-9356-4427-B164-59543050697D}">
      <dgm:prSet phldrT="[Tekst]"/>
      <dgm:spPr/>
      <dgm:t>
        <a:bodyPr/>
        <a:lstStyle/>
        <a:p>
          <a:r>
            <a:rPr lang="nb-NO" dirty="0"/>
            <a:t>Velg heller grove kornprodukter enn fine</a:t>
          </a:r>
        </a:p>
      </dgm:t>
    </dgm:pt>
    <dgm:pt modelId="{38ED3B04-A00C-4643-AAD4-80B6A94D1D85}" type="parTrans" cxnId="{733DFE8A-CBF6-4B7D-ABB0-40E360464576}">
      <dgm:prSet/>
      <dgm:spPr/>
      <dgm:t>
        <a:bodyPr/>
        <a:lstStyle/>
        <a:p>
          <a:endParaRPr lang="nb-NO"/>
        </a:p>
      </dgm:t>
    </dgm:pt>
    <dgm:pt modelId="{67D3364B-B2DA-41A9-B11B-90940561EDA2}" type="sibTrans" cxnId="{733DFE8A-CBF6-4B7D-ABB0-40E360464576}">
      <dgm:prSet/>
      <dgm:spPr/>
      <dgm:t>
        <a:bodyPr/>
        <a:lstStyle/>
        <a:p>
          <a:endParaRPr lang="nb-NO"/>
        </a:p>
      </dgm:t>
    </dgm:pt>
    <dgm:pt modelId="{E415ECCA-820D-4EE8-8812-A108CD12C96A}">
      <dgm:prSet phldrT="[Tekst]"/>
      <dgm:spPr/>
      <dgm:t>
        <a:bodyPr/>
        <a:lstStyle/>
        <a:p>
          <a:r>
            <a:rPr lang="nb-NO"/>
            <a:t>Lær </a:t>
          </a:r>
          <a:r>
            <a:rPr lang="nb-NO" dirty="0"/>
            <a:t>av foresatte</a:t>
          </a:r>
        </a:p>
      </dgm:t>
    </dgm:pt>
    <dgm:pt modelId="{FC98623F-4C5E-4E9F-BC70-311B52775B68}" type="parTrans" cxnId="{A0E30364-43C1-417F-868E-259054F33CA0}">
      <dgm:prSet/>
      <dgm:spPr/>
      <dgm:t>
        <a:bodyPr/>
        <a:lstStyle/>
        <a:p>
          <a:endParaRPr lang="nb-NO"/>
        </a:p>
      </dgm:t>
    </dgm:pt>
    <dgm:pt modelId="{A29D274D-FFCE-4358-A53D-81404CAE8FF3}" type="sibTrans" cxnId="{A0E30364-43C1-417F-868E-259054F33CA0}">
      <dgm:prSet/>
      <dgm:spPr/>
      <dgm:t>
        <a:bodyPr/>
        <a:lstStyle/>
        <a:p>
          <a:endParaRPr lang="nb-NO"/>
        </a:p>
      </dgm:t>
    </dgm:pt>
    <dgm:pt modelId="{F3FB6366-098C-4F66-9E3A-2EF041E5C341}" type="pres">
      <dgm:prSet presAssocID="{2170D277-B628-4EBA-80D9-BC49E39B2C24}" presName="cycleMatrixDiagram" presStyleCnt="0">
        <dgm:presLayoutVars>
          <dgm:chMax val="1"/>
          <dgm:dir/>
          <dgm:animLvl val="lvl"/>
          <dgm:resizeHandles val="exact"/>
        </dgm:presLayoutVars>
      </dgm:prSet>
      <dgm:spPr/>
    </dgm:pt>
    <dgm:pt modelId="{BC27F461-8170-4A48-A93F-A8E091CAA761}" type="pres">
      <dgm:prSet presAssocID="{2170D277-B628-4EBA-80D9-BC49E39B2C24}" presName="children" presStyleCnt="0"/>
      <dgm:spPr/>
    </dgm:pt>
    <dgm:pt modelId="{A82EBC4D-9848-4441-9133-5B17F06B0DC3}" type="pres">
      <dgm:prSet presAssocID="{2170D277-B628-4EBA-80D9-BC49E39B2C24}" presName="child2group" presStyleCnt="0"/>
      <dgm:spPr/>
    </dgm:pt>
    <dgm:pt modelId="{4C5DD519-5A4A-48A2-A9C5-78E64A1152C9}" type="pres">
      <dgm:prSet presAssocID="{2170D277-B628-4EBA-80D9-BC49E39B2C24}" presName="child2" presStyleLbl="bgAcc1" presStyleIdx="0" presStyleCnt="2"/>
      <dgm:spPr/>
    </dgm:pt>
    <dgm:pt modelId="{B467A6AE-89F1-4263-8714-A4E7A4613472}" type="pres">
      <dgm:prSet presAssocID="{2170D277-B628-4EBA-80D9-BC49E39B2C24}" presName="child2Text" presStyleLbl="bgAcc1" presStyleIdx="0" presStyleCnt="2">
        <dgm:presLayoutVars>
          <dgm:bulletEnabled val="1"/>
        </dgm:presLayoutVars>
      </dgm:prSet>
      <dgm:spPr/>
    </dgm:pt>
    <dgm:pt modelId="{E5DB2B4D-3D02-44BA-86BD-8B8159E6BC52}" type="pres">
      <dgm:prSet presAssocID="{2170D277-B628-4EBA-80D9-BC49E39B2C24}" presName="child4group" presStyleCnt="0"/>
      <dgm:spPr/>
    </dgm:pt>
    <dgm:pt modelId="{55ECD3EC-C87B-498D-8FE0-FC41322C278D}" type="pres">
      <dgm:prSet presAssocID="{2170D277-B628-4EBA-80D9-BC49E39B2C24}" presName="child4" presStyleLbl="bgAcc1" presStyleIdx="1" presStyleCnt="2" custScaleX="106530"/>
      <dgm:spPr/>
    </dgm:pt>
    <dgm:pt modelId="{9F5C9831-1768-42CD-BDD4-9BA6D4194091}" type="pres">
      <dgm:prSet presAssocID="{2170D277-B628-4EBA-80D9-BC49E39B2C24}" presName="child4Text" presStyleLbl="bgAcc1" presStyleIdx="1" presStyleCnt="2">
        <dgm:presLayoutVars>
          <dgm:bulletEnabled val="1"/>
        </dgm:presLayoutVars>
      </dgm:prSet>
      <dgm:spPr/>
    </dgm:pt>
    <dgm:pt modelId="{39A74918-C9B3-4D73-9DA8-55F5D3532D97}" type="pres">
      <dgm:prSet presAssocID="{2170D277-B628-4EBA-80D9-BC49E39B2C24}" presName="childPlaceholder" presStyleCnt="0"/>
      <dgm:spPr/>
    </dgm:pt>
    <dgm:pt modelId="{5DC43231-6C71-4EA0-8F1A-9E0525F89622}" type="pres">
      <dgm:prSet presAssocID="{2170D277-B628-4EBA-80D9-BC49E39B2C24}" presName="circle" presStyleCnt="0"/>
      <dgm:spPr/>
    </dgm:pt>
    <dgm:pt modelId="{E1AEB2B8-E2B0-4926-A85F-2388F6579A31}" type="pres">
      <dgm:prSet presAssocID="{2170D277-B628-4EBA-80D9-BC49E39B2C24}" presName="quadrant1" presStyleLbl="node1" presStyleIdx="0" presStyleCnt="4">
        <dgm:presLayoutVars>
          <dgm:chMax val="1"/>
          <dgm:bulletEnabled val="1"/>
        </dgm:presLayoutVars>
      </dgm:prSet>
      <dgm:spPr/>
    </dgm:pt>
    <dgm:pt modelId="{49968D7C-3B53-47CD-9978-D0AF292DAB84}" type="pres">
      <dgm:prSet presAssocID="{2170D277-B628-4EBA-80D9-BC49E39B2C24}" presName="quadrant2" presStyleLbl="node1" presStyleIdx="1" presStyleCnt="4">
        <dgm:presLayoutVars>
          <dgm:chMax val="1"/>
          <dgm:bulletEnabled val="1"/>
        </dgm:presLayoutVars>
      </dgm:prSet>
      <dgm:spPr/>
    </dgm:pt>
    <dgm:pt modelId="{FFB75EB3-09B8-4C61-ABB9-F45A97F01315}" type="pres">
      <dgm:prSet presAssocID="{2170D277-B628-4EBA-80D9-BC49E39B2C24}" presName="quadrant3" presStyleLbl="node1" presStyleIdx="2" presStyleCnt="4">
        <dgm:presLayoutVars>
          <dgm:chMax val="1"/>
          <dgm:bulletEnabled val="1"/>
        </dgm:presLayoutVars>
      </dgm:prSet>
      <dgm:spPr/>
    </dgm:pt>
    <dgm:pt modelId="{1769E456-A541-4E9F-881B-B03013E6320D}" type="pres">
      <dgm:prSet presAssocID="{2170D277-B628-4EBA-80D9-BC49E39B2C24}" presName="quadrant4" presStyleLbl="node1" presStyleIdx="3" presStyleCnt="4">
        <dgm:presLayoutVars>
          <dgm:chMax val="1"/>
          <dgm:bulletEnabled val="1"/>
        </dgm:presLayoutVars>
      </dgm:prSet>
      <dgm:spPr/>
    </dgm:pt>
    <dgm:pt modelId="{B3627E11-0684-4AC7-9190-303A80925683}" type="pres">
      <dgm:prSet presAssocID="{2170D277-B628-4EBA-80D9-BC49E39B2C24}" presName="quadrantPlaceholder" presStyleCnt="0"/>
      <dgm:spPr/>
    </dgm:pt>
    <dgm:pt modelId="{16D2C980-4AEE-4857-877B-AE4C1753BFC6}" type="pres">
      <dgm:prSet presAssocID="{2170D277-B628-4EBA-80D9-BC49E39B2C24}" presName="center1" presStyleLbl="fgShp" presStyleIdx="0" presStyleCnt="2"/>
      <dgm:spPr/>
    </dgm:pt>
    <dgm:pt modelId="{0DF63880-37B8-4599-8A89-9DB151E66716}" type="pres">
      <dgm:prSet presAssocID="{2170D277-B628-4EBA-80D9-BC49E39B2C24}" presName="center2" presStyleLbl="fgShp" presStyleIdx="1" presStyleCnt="2"/>
      <dgm:spPr/>
    </dgm:pt>
  </dgm:ptLst>
  <dgm:cxnLst>
    <dgm:cxn modelId="{728C2402-647A-486F-8057-B605BDE2B32F}" type="presOf" srcId="{1EDBC895-9356-4427-B164-59543050697D}" destId="{B467A6AE-89F1-4263-8714-A4E7A4613472}" srcOrd="1" destOrd="0" presId="urn:microsoft.com/office/officeart/2005/8/layout/cycle4"/>
    <dgm:cxn modelId="{60CF8102-4A53-4519-B2D6-A3C93A8AFF5E}" type="presOf" srcId="{E415ECCA-820D-4EE8-8812-A108CD12C96A}" destId="{55ECD3EC-C87B-498D-8FE0-FC41322C278D}" srcOrd="0" destOrd="1" presId="urn:microsoft.com/office/officeart/2005/8/layout/cycle4"/>
    <dgm:cxn modelId="{4595930F-5A65-4287-83B2-10F29715D1E8}" srcId="{2170D277-B628-4EBA-80D9-BC49E39B2C24}" destId="{88FC9892-DDAA-499C-9174-99266E2C4943}" srcOrd="3" destOrd="0" parTransId="{764F6051-1666-40BF-89B6-B7DCC8F92E00}" sibTransId="{BB491F38-0B71-4942-98B7-6F1A320D4C34}"/>
    <dgm:cxn modelId="{BA675C1D-8FC3-483F-8226-3A7073AF0772}" type="presOf" srcId="{E035C345-400F-435B-ABBB-9E7E658FF30C}" destId="{9F5C9831-1768-42CD-BDD4-9BA6D4194091}" srcOrd="1" destOrd="0" presId="urn:microsoft.com/office/officeart/2005/8/layout/cycle4"/>
    <dgm:cxn modelId="{0CF37D21-295B-485E-8766-E53CD7659E3B}" srcId="{2170D277-B628-4EBA-80D9-BC49E39B2C24}" destId="{BC653372-DFB5-4C2E-A575-2CC1A9BA0BCB}" srcOrd="0" destOrd="0" parTransId="{80BEAA08-0ABB-494A-BCB4-AEEC3CEE6093}" sibTransId="{9CBCAC41-4AA4-4F8C-8C6C-C9C14C32BD5D}"/>
    <dgm:cxn modelId="{8CAB4A22-43BA-4C57-BA00-8CDC2AF7D09A}" type="presOf" srcId="{099F2A20-05BF-482E-B1BC-A10F7A631785}" destId="{4C5DD519-5A4A-48A2-A9C5-78E64A1152C9}" srcOrd="0" destOrd="1" presId="urn:microsoft.com/office/officeart/2005/8/layout/cycle4"/>
    <dgm:cxn modelId="{0733EA39-45F3-41E5-BD43-045D58BA5117}" srcId="{88FC9892-DDAA-499C-9174-99266E2C4943}" destId="{E035C345-400F-435B-ABBB-9E7E658FF30C}" srcOrd="0" destOrd="0" parTransId="{134E1D9B-5898-4116-B24A-8FC4FBE6CEF3}" sibTransId="{4FE7F529-EF76-4BE1-9AD6-76EFF59ADDF1}"/>
    <dgm:cxn modelId="{16472F3E-1EF3-4FDB-ACC8-820261F8C8E5}" srcId="{2170D277-B628-4EBA-80D9-BC49E39B2C24}" destId="{93450F12-E6ED-4B1B-A83A-FDFB752BD2C4}" srcOrd="1" destOrd="0" parTransId="{DDF5F6F0-6E9A-4625-A633-9055BF4AF0CF}" sibTransId="{3D9D1F19-FEBB-4270-BE43-6C8A108F87C9}"/>
    <dgm:cxn modelId="{7F4E515B-1DC7-40F0-9FFE-CE033F0F9519}" type="presOf" srcId="{E035C345-400F-435B-ABBB-9E7E658FF30C}" destId="{55ECD3EC-C87B-498D-8FE0-FC41322C278D}" srcOrd="0" destOrd="0" presId="urn:microsoft.com/office/officeart/2005/8/layout/cycle4"/>
    <dgm:cxn modelId="{A0E30364-43C1-417F-868E-259054F33CA0}" srcId="{88FC9892-DDAA-499C-9174-99266E2C4943}" destId="{E415ECCA-820D-4EE8-8812-A108CD12C96A}" srcOrd="1" destOrd="0" parTransId="{FC98623F-4C5E-4E9F-BC70-311B52775B68}" sibTransId="{A29D274D-FFCE-4358-A53D-81404CAE8FF3}"/>
    <dgm:cxn modelId="{7346DF67-B384-4048-AF60-F1E0C4916E33}" type="presOf" srcId="{F8697C03-55D4-47FD-9741-52AFE394CE15}" destId="{4C5DD519-5A4A-48A2-A9C5-78E64A1152C9}" srcOrd="0" destOrd="2" presId="urn:microsoft.com/office/officeart/2005/8/layout/cycle4"/>
    <dgm:cxn modelId="{AA758A6E-2D70-43BE-A9BA-987FD9387B4C}" type="presOf" srcId="{1EDBC895-9356-4427-B164-59543050697D}" destId="{4C5DD519-5A4A-48A2-A9C5-78E64A1152C9}" srcOrd="0" destOrd="0" presId="urn:microsoft.com/office/officeart/2005/8/layout/cycle4"/>
    <dgm:cxn modelId="{A13EC952-1D91-4873-8F93-876C20BC726D}" srcId="{93450F12-E6ED-4B1B-A83A-FDFB752BD2C4}" destId="{F8697C03-55D4-47FD-9741-52AFE394CE15}" srcOrd="2" destOrd="0" parTransId="{E281AC5C-7B39-409D-AD0C-A2B948A9CACC}" sibTransId="{7F5CF1F4-2687-427E-84DE-0C2A81DE60DE}"/>
    <dgm:cxn modelId="{5D661357-5EDF-46A9-B4FD-98C6BA44F704}" srcId="{93450F12-E6ED-4B1B-A83A-FDFB752BD2C4}" destId="{099F2A20-05BF-482E-B1BC-A10F7A631785}" srcOrd="1" destOrd="0" parTransId="{E9CCE2DD-14F3-401E-ADF2-BBEC25162967}" sibTransId="{602EA41A-61C3-4B77-A2B0-50C52E5B605B}"/>
    <dgm:cxn modelId="{AB1FA788-9855-4975-943F-8218E7B41CB3}" type="presOf" srcId="{099F2A20-05BF-482E-B1BC-A10F7A631785}" destId="{B467A6AE-89F1-4263-8714-A4E7A4613472}" srcOrd="1" destOrd="1" presId="urn:microsoft.com/office/officeart/2005/8/layout/cycle4"/>
    <dgm:cxn modelId="{733DFE8A-CBF6-4B7D-ABB0-40E360464576}" srcId="{93450F12-E6ED-4B1B-A83A-FDFB752BD2C4}" destId="{1EDBC895-9356-4427-B164-59543050697D}" srcOrd="0" destOrd="0" parTransId="{38ED3B04-A00C-4643-AAD4-80B6A94D1D85}" sibTransId="{67D3364B-B2DA-41A9-B11B-90940561EDA2}"/>
    <dgm:cxn modelId="{F30BC18F-A408-4D1F-80A0-21DB7A36567E}" type="presOf" srcId="{93450F12-E6ED-4B1B-A83A-FDFB752BD2C4}" destId="{49968D7C-3B53-47CD-9978-D0AF292DAB84}" srcOrd="0" destOrd="0" presId="urn:microsoft.com/office/officeart/2005/8/layout/cycle4"/>
    <dgm:cxn modelId="{E51A519D-C893-4EA9-AFB1-E6B41B53860E}" type="presOf" srcId="{7A57C098-DDCE-488B-955E-37EAF7870933}" destId="{FFB75EB3-09B8-4C61-ABB9-F45A97F01315}" srcOrd="0" destOrd="0" presId="urn:microsoft.com/office/officeart/2005/8/layout/cycle4"/>
    <dgm:cxn modelId="{7543E69E-A652-4D08-98F9-36E479E31ECF}" type="presOf" srcId="{E415ECCA-820D-4EE8-8812-A108CD12C96A}" destId="{9F5C9831-1768-42CD-BDD4-9BA6D4194091}" srcOrd="1" destOrd="1" presId="urn:microsoft.com/office/officeart/2005/8/layout/cycle4"/>
    <dgm:cxn modelId="{0C9B74A8-1372-4793-AEA8-3ED9C6285F72}" type="presOf" srcId="{88FC9892-DDAA-499C-9174-99266E2C4943}" destId="{1769E456-A541-4E9F-881B-B03013E6320D}" srcOrd="0" destOrd="0" presId="urn:microsoft.com/office/officeart/2005/8/layout/cycle4"/>
    <dgm:cxn modelId="{BD7B13CB-C0D5-491B-96C4-3B66AAE1566D}" srcId="{2170D277-B628-4EBA-80D9-BC49E39B2C24}" destId="{7A57C098-DDCE-488B-955E-37EAF7870933}" srcOrd="2" destOrd="0" parTransId="{50012049-FCC6-4F55-AF0D-0744C46414C2}" sibTransId="{01EA3B89-EBA5-47E2-B398-E6639C819DEB}"/>
    <dgm:cxn modelId="{704F86CF-AB3E-4B76-A076-D6BD61DB56A3}" type="presOf" srcId="{F8697C03-55D4-47FD-9741-52AFE394CE15}" destId="{B467A6AE-89F1-4263-8714-A4E7A4613472}" srcOrd="1" destOrd="2" presId="urn:microsoft.com/office/officeart/2005/8/layout/cycle4"/>
    <dgm:cxn modelId="{CFDE4EE5-8B5A-4639-98D4-1689E0947FA6}" type="presOf" srcId="{2170D277-B628-4EBA-80D9-BC49E39B2C24}" destId="{F3FB6366-098C-4F66-9E3A-2EF041E5C341}" srcOrd="0" destOrd="0" presId="urn:microsoft.com/office/officeart/2005/8/layout/cycle4"/>
    <dgm:cxn modelId="{9CAFADEE-A716-4DBC-A6DB-789F78A25433}" type="presOf" srcId="{BC653372-DFB5-4C2E-A575-2CC1A9BA0BCB}" destId="{E1AEB2B8-E2B0-4926-A85F-2388F6579A31}" srcOrd="0" destOrd="0" presId="urn:microsoft.com/office/officeart/2005/8/layout/cycle4"/>
    <dgm:cxn modelId="{99FD9A14-403D-47A0-9C50-AF0C3248DDB0}" type="presParOf" srcId="{F3FB6366-098C-4F66-9E3A-2EF041E5C341}" destId="{BC27F461-8170-4A48-A93F-A8E091CAA761}" srcOrd="0" destOrd="0" presId="urn:microsoft.com/office/officeart/2005/8/layout/cycle4"/>
    <dgm:cxn modelId="{9353E5D8-08AC-4017-A48F-9211A400C0B2}" type="presParOf" srcId="{BC27F461-8170-4A48-A93F-A8E091CAA761}" destId="{A82EBC4D-9848-4441-9133-5B17F06B0DC3}" srcOrd="0" destOrd="0" presId="urn:microsoft.com/office/officeart/2005/8/layout/cycle4"/>
    <dgm:cxn modelId="{E70759FF-4FD0-481F-8023-16954743370A}" type="presParOf" srcId="{A82EBC4D-9848-4441-9133-5B17F06B0DC3}" destId="{4C5DD519-5A4A-48A2-A9C5-78E64A1152C9}" srcOrd="0" destOrd="0" presId="urn:microsoft.com/office/officeart/2005/8/layout/cycle4"/>
    <dgm:cxn modelId="{63C1885B-A458-42DC-B16C-ECE0E58A68F0}" type="presParOf" srcId="{A82EBC4D-9848-4441-9133-5B17F06B0DC3}" destId="{B467A6AE-89F1-4263-8714-A4E7A4613472}" srcOrd="1" destOrd="0" presId="urn:microsoft.com/office/officeart/2005/8/layout/cycle4"/>
    <dgm:cxn modelId="{F84ACF44-1BB7-4EBC-8C70-4CC8DE32C07F}" type="presParOf" srcId="{BC27F461-8170-4A48-A93F-A8E091CAA761}" destId="{E5DB2B4D-3D02-44BA-86BD-8B8159E6BC52}" srcOrd="1" destOrd="0" presId="urn:microsoft.com/office/officeart/2005/8/layout/cycle4"/>
    <dgm:cxn modelId="{5D35AE50-2A57-4AB9-BAC7-0EBCCEFB3782}" type="presParOf" srcId="{E5DB2B4D-3D02-44BA-86BD-8B8159E6BC52}" destId="{55ECD3EC-C87B-498D-8FE0-FC41322C278D}" srcOrd="0" destOrd="0" presId="urn:microsoft.com/office/officeart/2005/8/layout/cycle4"/>
    <dgm:cxn modelId="{D3C1A45A-9AFD-4096-8B08-DA983BE61036}" type="presParOf" srcId="{E5DB2B4D-3D02-44BA-86BD-8B8159E6BC52}" destId="{9F5C9831-1768-42CD-BDD4-9BA6D4194091}" srcOrd="1" destOrd="0" presId="urn:microsoft.com/office/officeart/2005/8/layout/cycle4"/>
    <dgm:cxn modelId="{9FBC3155-DB83-47E1-BF40-74A44962413E}" type="presParOf" srcId="{BC27F461-8170-4A48-A93F-A8E091CAA761}" destId="{39A74918-C9B3-4D73-9DA8-55F5D3532D97}" srcOrd="2" destOrd="0" presId="urn:microsoft.com/office/officeart/2005/8/layout/cycle4"/>
    <dgm:cxn modelId="{FFDFFD0C-DC78-4E5D-9FF0-B9F70BFC15B2}" type="presParOf" srcId="{F3FB6366-098C-4F66-9E3A-2EF041E5C341}" destId="{5DC43231-6C71-4EA0-8F1A-9E0525F89622}" srcOrd="1" destOrd="0" presId="urn:microsoft.com/office/officeart/2005/8/layout/cycle4"/>
    <dgm:cxn modelId="{936CEC0F-0ED2-48B0-BA16-5675759B789A}" type="presParOf" srcId="{5DC43231-6C71-4EA0-8F1A-9E0525F89622}" destId="{E1AEB2B8-E2B0-4926-A85F-2388F6579A31}" srcOrd="0" destOrd="0" presId="urn:microsoft.com/office/officeart/2005/8/layout/cycle4"/>
    <dgm:cxn modelId="{07BD0764-9673-4139-BAC7-EDC30BDE6213}" type="presParOf" srcId="{5DC43231-6C71-4EA0-8F1A-9E0525F89622}" destId="{49968D7C-3B53-47CD-9978-D0AF292DAB84}" srcOrd="1" destOrd="0" presId="urn:microsoft.com/office/officeart/2005/8/layout/cycle4"/>
    <dgm:cxn modelId="{7C316F5A-F5ED-4649-906E-2AA450A3F73B}" type="presParOf" srcId="{5DC43231-6C71-4EA0-8F1A-9E0525F89622}" destId="{FFB75EB3-09B8-4C61-ABB9-F45A97F01315}" srcOrd="2" destOrd="0" presId="urn:microsoft.com/office/officeart/2005/8/layout/cycle4"/>
    <dgm:cxn modelId="{6F77C98E-32E9-4FE5-8BB3-90C91EC7164F}" type="presParOf" srcId="{5DC43231-6C71-4EA0-8F1A-9E0525F89622}" destId="{1769E456-A541-4E9F-881B-B03013E6320D}" srcOrd="3" destOrd="0" presId="urn:microsoft.com/office/officeart/2005/8/layout/cycle4"/>
    <dgm:cxn modelId="{140B78C5-E736-4D27-B475-C1D92700AEEE}" type="presParOf" srcId="{5DC43231-6C71-4EA0-8F1A-9E0525F89622}" destId="{B3627E11-0684-4AC7-9190-303A80925683}" srcOrd="4" destOrd="0" presId="urn:microsoft.com/office/officeart/2005/8/layout/cycle4"/>
    <dgm:cxn modelId="{5C1C799E-CC02-42A8-9FE1-30C3B6CCB6EF}" type="presParOf" srcId="{F3FB6366-098C-4F66-9E3A-2EF041E5C341}" destId="{16D2C980-4AEE-4857-877B-AE4C1753BFC6}" srcOrd="2" destOrd="0" presId="urn:microsoft.com/office/officeart/2005/8/layout/cycle4"/>
    <dgm:cxn modelId="{CC1C04AA-BE37-4AE3-9555-6B2C5CAAEC70}" type="presParOf" srcId="{F3FB6366-098C-4F66-9E3A-2EF041E5C341}" destId="{0DF63880-37B8-4599-8A89-9DB151E66716}"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99BED-8BB1-4240-8D1F-ED7514CCF583}">
      <dsp:nvSpPr>
        <dsp:cNvPr id="0" name=""/>
        <dsp:cNvSpPr/>
      </dsp:nvSpPr>
      <dsp:spPr>
        <a:xfrm>
          <a:off x="0" y="311321"/>
          <a:ext cx="6096000" cy="3480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1353820" rIns="473117" bIns="142240" numCol="1" spcCol="1270" anchor="t" anchorCtr="0">
          <a:noAutofit/>
        </a:bodyPr>
        <a:lstStyle/>
        <a:p>
          <a:pPr marL="228600" lvl="1" indent="-228600" algn="l" defTabSz="889000">
            <a:lnSpc>
              <a:spcPct val="90000"/>
            </a:lnSpc>
            <a:spcBef>
              <a:spcPct val="0"/>
            </a:spcBef>
            <a:spcAft>
              <a:spcPct val="15000"/>
            </a:spcAft>
            <a:buChar char="•"/>
          </a:pPr>
          <a:r>
            <a:rPr lang="nb-NO" sz="2000" kern="1200" dirty="0">
              <a:solidFill>
                <a:srgbClr val="000000"/>
              </a:solidFill>
            </a:rPr>
            <a:t>Gi deg kunnskap som gjør deg tryggere i rollen som støttespiller.</a:t>
          </a:r>
        </a:p>
        <a:p>
          <a:pPr marL="228600" lvl="1" indent="-228600" algn="l" defTabSz="889000">
            <a:lnSpc>
              <a:spcPct val="90000"/>
            </a:lnSpc>
            <a:spcBef>
              <a:spcPct val="0"/>
            </a:spcBef>
            <a:spcAft>
              <a:spcPct val="15000"/>
            </a:spcAft>
            <a:buChar char="•"/>
          </a:pPr>
          <a:r>
            <a:rPr lang="nb-NO" sz="2000" kern="1200" dirty="0">
              <a:solidFill>
                <a:srgbClr val="000000"/>
              </a:solidFill>
            </a:rPr>
            <a:t>Skape trygghet for barnet når du har ansvaret</a:t>
          </a:r>
        </a:p>
        <a:p>
          <a:pPr marL="228600" lvl="1" indent="-228600" algn="l" defTabSz="889000">
            <a:lnSpc>
              <a:spcPct val="90000"/>
            </a:lnSpc>
            <a:spcBef>
              <a:spcPct val="0"/>
            </a:spcBef>
            <a:spcAft>
              <a:spcPct val="15000"/>
            </a:spcAft>
            <a:buChar char="•"/>
          </a:pPr>
          <a:r>
            <a:rPr lang="nb-NO" sz="2000" kern="1200" dirty="0">
              <a:solidFill>
                <a:srgbClr val="000000"/>
              </a:solidFill>
            </a:rPr>
            <a:t>Skape trygghet for foreldrene, slik at de er komfortable med å gi deg ansvaret for barnet</a:t>
          </a:r>
        </a:p>
      </dsp:txBody>
      <dsp:txXfrm>
        <a:off x="0" y="311321"/>
        <a:ext cx="6096000" cy="3480750"/>
      </dsp:txXfrm>
    </dsp:sp>
    <dsp:sp modelId="{9696CEF3-7198-46F6-8545-A802665C1715}">
      <dsp:nvSpPr>
        <dsp:cNvPr id="0" name=""/>
        <dsp:cNvSpPr/>
      </dsp:nvSpPr>
      <dsp:spPr>
        <a:xfrm>
          <a:off x="259976" y="259966"/>
          <a:ext cx="4267200" cy="9299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244600">
            <a:lnSpc>
              <a:spcPct val="90000"/>
            </a:lnSpc>
            <a:spcBef>
              <a:spcPct val="0"/>
            </a:spcBef>
            <a:spcAft>
              <a:spcPct val="35000"/>
            </a:spcAft>
            <a:buNone/>
          </a:pPr>
          <a:r>
            <a:rPr lang="nb-NO" sz="2800" kern="1200" dirty="0"/>
            <a:t>Mål med kurset</a:t>
          </a:r>
        </a:p>
      </dsp:txBody>
      <dsp:txXfrm>
        <a:off x="305374" y="305364"/>
        <a:ext cx="4176404" cy="8391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6D59E-1212-4C48-A969-CE42EE17E6F7}">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1202F9-EDAE-49E3-B191-740A7E806D82}">
      <dsp:nvSpPr>
        <dsp:cNvPr id="0" name=""/>
        <dsp:cNvSpPr/>
      </dsp:nvSpPr>
      <dsp:spPr>
        <a:xfrm>
          <a:off x="328048" y="214010"/>
          <a:ext cx="5712764"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3340" rIns="53340" bIns="53340" numCol="1" spcCol="1270" anchor="ctr" anchorCtr="0">
          <a:noAutofit/>
        </a:bodyPr>
        <a:lstStyle/>
        <a:p>
          <a:pPr marL="0" lvl="0" indent="0" algn="l" defTabSz="933450">
            <a:lnSpc>
              <a:spcPct val="90000"/>
            </a:lnSpc>
            <a:spcBef>
              <a:spcPct val="0"/>
            </a:spcBef>
            <a:spcAft>
              <a:spcPct val="35000"/>
            </a:spcAft>
            <a:buNone/>
          </a:pPr>
          <a:r>
            <a:rPr lang="nb-NO" sz="2100" kern="1200"/>
            <a:t>Fra bekymring til trygghet</a:t>
          </a:r>
          <a:endParaRPr lang="nb-NO" sz="2100" kern="1200" dirty="0"/>
        </a:p>
      </dsp:txBody>
      <dsp:txXfrm>
        <a:off x="328048" y="214010"/>
        <a:ext cx="5712764" cy="427857"/>
      </dsp:txXfrm>
    </dsp:sp>
    <dsp:sp modelId="{C0D65E10-384A-46E9-B8AF-175C1A59D9A1}">
      <dsp:nvSpPr>
        <dsp:cNvPr id="0" name=""/>
        <dsp:cNvSpPr/>
      </dsp:nvSpPr>
      <dsp:spPr>
        <a:xfrm>
          <a:off x="60637" y="160528"/>
          <a:ext cx="534822" cy="5348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DCC449-9D81-49F8-9AF1-D592E07838CF}">
      <dsp:nvSpPr>
        <dsp:cNvPr id="0" name=""/>
        <dsp:cNvSpPr/>
      </dsp:nvSpPr>
      <dsp:spPr>
        <a:xfrm>
          <a:off x="679991" y="855715"/>
          <a:ext cx="5360822"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3340" rIns="53340" bIns="53340" numCol="1" spcCol="1270" anchor="ctr" anchorCtr="0">
          <a:noAutofit/>
        </a:bodyPr>
        <a:lstStyle/>
        <a:p>
          <a:pPr marL="0" lvl="0" indent="0" algn="l" defTabSz="933450">
            <a:lnSpc>
              <a:spcPct val="90000"/>
            </a:lnSpc>
            <a:spcBef>
              <a:spcPct val="0"/>
            </a:spcBef>
            <a:spcAft>
              <a:spcPct val="35000"/>
            </a:spcAft>
            <a:buNone/>
          </a:pPr>
          <a:r>
            <a:rPr lang="nb-NO" sz="2100" kern="1200" dirty="0"/>
            <a:t>Om diabetes</a:t>
          </a:r>
        </a:p>
      </dsp:txBody>
      <dsp:txXfrm>
        <a:off x="679991" y="855715"/>
        <a:ext cx="5360822" cy="427857"/>
      </dsp:txXfrm>
    </dsp:sp>
    <dsp:sp modelId="{E0A65FBC-BC24-4BA4-BF1C-C44CFFF00F7F}">
      <dsp:nvSpPr>
        <dsp:cNvPr id="0" name=""/>
        <dsp:cNvSpPr/>
      </dsp:nvSpPr>
      <dsp:spPr>
        <a:xfrm>
          <a:off x="412579" y="802233"/>
          <a:ext cx="534822" cy="5348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C7E0BB-3163-4895-97E6-7E34B67AF6CB}">
      <dsp:nvSpPr>
        <dsp:cNvPr id="0" name=""/>
        <dsp:cNvSpPr/>
      </dsp:nvSpPr>
      <dsp:spPr>
        <a:xfrm>
          <a:off x="840925" y="1497421"/>
          <a:ext cx="5199888"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3340" rIns="53340" bIns="53340" numCol="1" spcCol="1270" anchor="ctr" anchorCtr="0">
          <a:noAutofit/>
        </a:bodyPr>
        <a:lstStyle/>
        <a:p>
          <a:pPr marL="0" lvl="0" indent="0" algn="l" defTabSz="933450">
            <a:lnSpc>
              <a:spcPct val="90000"/>
            </a:lnSpc>
            <a:spcBef>
              <a:spcPct val="0"/>
            </a:spcBef>
            <a:spcAft>
              <a:spcPct val="35000"/>
            </a:spcAft>
            <a:buNone/>
          </a:pPr>
          <a:r>
            <a:rPr lang="nb-NO" sz="2100" kern="1200" dirty="0"/>
            <a:t>Om blodsukker</a:t>
          </a:r>
        </a:p>
      </dsp:txBody>
      <dsp:txXfrm>
        <a:off x="840925" y="1497421"/>
        <a:ext cx="5199888" cy="427857"/>
      </dsp:txXfrm>
    </dsp:sp>
    <dsp:sp modelId="{7B6DF3A0-F268-4635-8A47-C8B762E14F0B}">
      <dsp:nvSpPr>
        <dsp:cNvPr id="0" name=""/>
        <dsp:cNvSpPr/>
      </dsp:nvSpPr>
      <dsp:spPr>
        <a:xfrm>
          <a:off x="573514" y="1443939"/>
          <a:ext cx="534822" cy="5348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9B64C4-A58C-4D3D-BEF4-623FB348ED15}">
      <dsp:nvSpPr>
        <dsp:cNvPr id="0" name=""/>
        <dsp:cNvSpPr/>
      </dsp:nvSpPr>
      <dsp:spPr>
        <a:xfrm>
          <a:off x="840925" y="2138720"/>
          <a:ext cx="5199888"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3340" rIns="53340" bIns="53340" numCol="1" spcCol="1270" anchor="ctr" anchorCtr="0">
          <a:noAutofit/>
        </a:bodyPr>
        <a:lstStyle/>
        <a:p>
          <a:pPr marL="0" lvl="0" indent="0" algn="l" defTabSz="933450">
            <a:lnSpc>
              <a:spcPct val="90000"/>
            </a:lnSpc>
            <a:spcBef>
              <a:spcPct val="0"/>
            </a:spcBef>
            <a:spcAft>
              <a:spcPct val="35000"/>
            </a:spcAft>
            <a:buNone/>
          </a:pPr>
          <a:r>
            <a:rPr lang="nb-NO" sz="2100" kern="1200" dirty="0"/>
            <a:t>Pause</a:t>
          </a:r>
        </a:p>
      </dsp:txBody>
      <dsp:txXfrm>
        <a:off x="840925" y="2138720"/>
        <a:ext cx="5199888" cy="427857"/>
      </dsp:txXfrm>
    </dsp:sp>
    <dsp:sp modelId="{B717CBA0-6E83-4C4F-A546-00A7064A251A}">
      <dsp:nvSpPr>
        <dsp:cNvPr id="0" name=""/>
        <dsp:cNvSpPr/>
      </dsp:nvSpPr>
      <dsp:spPr>
        <a:xfrm>
          <a:off x="573514" y="2085238"/>
          <a:ext cx="534822" cy="5348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B4E1F0-8DC2-4128-A470-29761F8F588D}">
      <dsp:nvSpPr>
        <dsp:cNvPr id="0" name=""/>
        <dsp:cNvSpPr/>
      </dsp:nvSpPr>
      <dsp:spPr>
        <a:xfrm>
          <a:off x="679991" y="2780426"/>
          <a:ext cx="5360822"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3340" rIns="53340" bIns="53340" numCol="1" spcCol="1270" anchor="ctr" anchorCtr="0">
          <a:noAutofit/>
        </a:bodyPr>
        <a:lstStyle/>
        <a:p>
          <a:pPr marL="0" lvl="0" indent="0" algn="l" defTabSz="933450">
            <a:lnSpc>
              <a:spcPct val="90000"/>
            </a:lnSpc>
            <a:spcBef>
              <a:spcPct val="0"/>
            </a:spcBef>
            <a:spcAft>
              <a:spcPct val="35000"/>
            </a:spcAft>
            <a:buNone/>
          </a:pPr>
          <a:r>
            <a:rPr lang="nb-NO" sz="2100" kern="1200" dirty="0"/>
            <a:t>Blodsukker fortsetter-Workshop i grupper</a:t>
          </a:r>
        </a:p>
      </dsp:txBody>
      <dsp:txXfrm>
        <a:off x="679991" y="2780426"/>
        <a:ext cx="5360822" cy="427857"/>
      </dsp:txXfrm>
    </dsp:sp>
    <dsp:sp modelId="{420E66C2-2C7E-47DF-B4E2-A37B85246BAE}">
      <dsp:nvSpPr>
        <dsp:cNvPr id="0" name=""/>
        <dsp:cNvSpPr/>
      </dsp:nvSpPr>
      <dsp:spPr>
        <a:xfrm>
          <a:off x="412579" y="2726944"/>
          <a:ext cx="534822" cy="5348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66ABF7-B93E-41CF-A2F9-2B2C6B798A95}">
      <dsp:nvSpPr>
        <dsp:cNvPr id="0" name=""/>
        <dsp:cNvSpPr/>
      </dsp:nvSpPr>
      <dsp:spPr>
        <a:xfrm>
          <a:off x="328048" y="3422131"/>
          <a:ext cx="5712764"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3340" rIns="53340" bIns="53340" numCol="1" spcCol="1270" anchor="ctr" anchorCtr="0">
          <a:noAutofit/>
        </a:bodyPr>
        <a:lstStyle/>
        <a:p>
          <a:pPr marL="0" lvl="0" indent="0" algn="l" defTabSz="933450">
            <a:lnSpc>
              <a:spcPct val="90000"/>
            </a:lnSpc>
            <a:spcBef>
              <a:spcPct val="0"/>
            </a:spcBef>
            <a:spcAft>
              <a:spcPct val="35000"/>
            </a:spcAft>
            <a:buNone/>
          </a:pPr>
          <a:r>
            <a:rPr lang="nb-NO" sz="2100" kern="1200" dirty="0"/>
            <a:t>Avslutning</a:t>
          </a:r>
        </a:p>
      </dsp:txBody>
      <dsp:txXfrm>
        <a:off x="328048" y="3422131"/>
        <a:ext cx="5712764" cy="427857"/>
      </dsp:txXfrm>
    </dsp:sp>
    <dsp:sp modelId="{550A1FB6-2231-4E83-B67A-79A55283886B}">
      <dsp:nvSpPr>
        <dsp:cNvPr id="0" name=""/>
        <dsp:cNvSpPr/>
      </dsp:nvSpPr>
      <dsp:spPr>
        <a:xfrm>
          <a:off x="60637" y="3368649"/>
          <a:ext cx="534822" cy="5348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616DF4-3612-49C8-A417-398D69A31E52}">
      <dsp:nvSpPr>
        <dsp:cNvPr id="0" name=""/>
        <dsp:cNvSpPr/>
      </dsp:nvSpPr>
      <dsp:spPr>
        <a:xfrm>
          <a:off x="2738907" y="369"/>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dirty="0"/>
            <a:t>Det finnes visse typer mat personer med diabetes ikke KAN spise</a:t>
          </a:r>
        </a:p>
      </dsp:txBody>
      <dsp:txXfrm>
        <a:off x="2767824" y="29286"/>
        <a:ext cx="3023436" cy="534525"/>
      </dsp:txXfrm>
    </dsp:sp>
    <dsp:sp modelId="{36EAA1DC-5AA4-430A-B7B8-0E2AA800AD18}">
      <dsp:nvSpPr>
        <dsp:cNvPr id="0" name=""/>
        <dsp:cNvSpPr/>
      </dsp:nvSpPr>
      <dsp:spPr>
        <a:xfrm>
          <a:off x="2738907" y="622346"/>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a:t>Du kan ha en mild form for diabetes</a:t>
          </a:r>
        </a:p>
      </dsp:txBody>
      <dsp:txXfrm>
        <a:off x="2767824" y="651263"/>
        <a:ext cx="3023436" cy="534525"/>
      </dsp:txXfrm>
    </dsp:sp>
    <dsp:sp modelId="{5D560313-FFB3-4494-8519-8167CAEBAA03}">
      <dsp:nvSpPr>
        <dsp:cNvPr id="0" name=""/>
        <dsp:cNvSpPr/>
      </dsp:nvSpPr>
      <dsp:spPr>
        <a:xfrm>
          <a:off x="2738907" y="1244323"/>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a:t>Du kan ikke spise sukker når du har diabetes</a:t>
          </a:r>
        </a:p>
      </dsp:txBody>
      <dsp:txXfrm>
        <a:off x="2767824" y="1273240"/>
        <a:ext cx="3023436" cy="534525"/>
      </dsp:txXfrm>
    </dsp:sp>
    <dsp:sp modelId="{20B80626-3580-4DDF-9B67-89F7451ECC62}">
      <dsp:nvSpPr>
        <dsp:cNvPr id="0" name=""/>
        <dsp:cNvSpPr/>
      </dsp:nvSpPr>
      <dsp:spPr>
        <a:xfrm>
          <a:off x="2738907" y="1866300"/>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dirty="0"/>
            <a:t>Det er din egen skyld at du har fått diabetes</a:t>
          </a:r>
        </a:p>
      </dsp:txBody>
      <dsp:txXfrm>
        <a:off x="2767824" y="1895217"/>
        <a:ext cx="3023436" cy="534525"/>
      </dsp:txXfrm>
    </dsp:sp>
    <dsp:sp modelId="{0116479E-E61C-493F-8A87-C7E04B2EE5A5}">
      <dsp:nvSpPr>
        <dsp:cNvPr id="0" name=""/>
        <dsp:cNvSpPr/>
      </dsp:nvSpPr>
      <dsp:spPr>
        <a:xfrm>
          <a:off x="2738907" y="2488278"/>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a:t>Du får diabetes av å spise for mye sukker</a:t>
          </a:r>
        </a:p>
      </dsp:txBody>
      <dsp:txXfrm>
        <a:off x="2767824" y="2517195"/>
        <a:ext cx="3023436" cy="534525"/>
      </dsp:txXfrm>
    </dsp:sp>
    <dsp:sp modelId="{F576B4D6-9C67-4F62-AD9F-2BC0FD9E84A8}">
      <dsp:nvSpPr>
        <dsp:cNvPr id="0" name=""/>
        <dsp:cNvSpPr/>
      </dsp:nvSpPr>
      <dsp:spPr>
        <a:xfrm>
          <a:off x="2738907" y="3110255"/>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a:t>Det finnes andre behandlingsmetoder for diabetes type 1, enn insulin. For eksempel ved hjelp av kosthold eller spesielle urter. </a:t>
          </a:r>
        </a:p>
      </dsp:txBody>
      <dsp:txXfrm>
        <a:off x="2767824" y="3139172"/>
        <a:ext cx="3023436" cy="534525"/>
      </dsp:txXfrm>
    </dsp:sp>
    <dsp:sp modelId="{8064D0CB-D104-4C47-965C-238ED09D5679}">
      <dsp:nvSpPr>
        <dsp:cNvPr id="0" name=""/>
        <dsp:cNvSpPr/>
      </dsp:nvSpPr>
      <dsp:spPr>
        <a:xfrm>
          <a:off x="2738907" y="3732232"/>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a:t>Har du føling må du sette insulin</a:t>
          </a:r>
        </a:p>
      </dsp:txBody>
      <dsp:txXfrm>
        <a:off x="2767824" y="3761149"/>
        <a:ext cx="3023436" cy="5345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289FB-961A-4A45-BAE5-20D75C4DCB4B}">
      <dsp:nvSpPr>
        <dsp:cNvPr id="0" name=""/>
        <dsp:cNvSpPr/>
      </dsp:nvSpPr>
      <dsp:spPr>
        <a:xfrm>
          <a:off x="112709" y="522155"/>
          <a:ext cx="2415144" cy="728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dirty="0"/>
            <a:t>Kan oppstå i alle aldre, oftest hos barn/ungdom</a:t>
          </a:r>
        </a:p>
      </dsp:txBody>
      <dsp:txXfrm>
        <a:off x="148289" y="557735"/>
        <a:ext cx="2343984" cy="657707"/>
      </dsp:txXfrm>
    </dsp:sp>
    <dsp:sp modelId="{876B07B7-BE93-4184-93AB-43367A8B3184}">
      <dsp:nvSpPr>
        <dsp:cNvPr id="0" name=""/>
        <dsp:cNvSpPr/>
      </dsp:nvSpPr>
      <dsp:spPr>
        <a:xfrm>
          <a:off x="112709" y="1453002"/>
          <a:ext cx="2415144" cy="728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a:t>Kraftige symptomer</a:t>
          </a:r>
        </a:p>
      </dsp:txBody>
      <dsp:txXfrm>
        <a:off x="148289" y="1488582"/>
        <a:ext cx="2343984" cy="657707"/>
      </dsp:txXfrm>
    </dsp:sp>
    <dsp:sp modelId="{7FC356F8-5EC0-4EDF-96B9-3E71B440E651}">
      <dsp:nvSpPr>
        <dsp:cNvPr id="0" name=""/>
        <dsp:cNvSpPr/>
      </dsp:nvSpPr>
      <dsp:spPr>
        <a:xfrm>
          <a:off x="112709" y="2383850"/>
          <a:ext cx="2415144" cy="728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dirty="0"/>
            <a:t>Langtidsblodsukker (HbA1c)</a:t>
          </a:r>
        </a:p>
      </dsp:txBody>
      <dsp:txXfrm>
        <a:off x="148289" y="2419430"/>
        <a:ext cx="2343984" cy="657707"/>
      </dsp:txXfrm>
    </dsp:sp>
    <dsp:sp modelId="{C8156D24-B855-410F-B1B7-71E10926A617}">
      <dsp:nvSpPr>
        <dsp:cNvPr id="0" name=""/>
        <dsp:cNvSpPr/>
      </dsp:nvSpPr>
      <dsp:spPr>
        <a:xfrm>
          <a:off x="112709" y="3314692"/>
          <a:ext cx="2415144" cy="728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a:t>Årsaker</a:t>
          </a:r>
          <a:endParaRPr lang="nb-NO" sz="1800" kern="1200" dirty="0"/>
        </a:p>
      </dsp:txBody>
      <dsp:txXfrm>
        <a:off x="148289" y="3350272"/>
        <a:ext cx="2343984" cy="6577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E7C76-A82A-454F-A389-33E5D24F54CD}">
      <dsp:nvSpPr>
        <dsp:cNvPr id="0" name=""/>
        <dsp:cNvSpPr/>
      </dsp:nvSpPr>
      <dsp:spPr>
        <a:xfrm>
          <a:off x="2263616" y="2304674"/>
          <a:ext cx="1568767" cy="156876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dirty="0"/>
            <a:t>Blodsukker</a:t>
          </a:r>
        </a:p>
      </dsp:txBody>
      <dsp:txXfrm>
        <a:off x="2493357" y="2534415"/>
        <a:ext cx="1109285" cy="1109285"/>
      </dsp:txXfrm>
    </dsp:sp>
    <dsp:sp modelId="{107CA568-6606-40ED-94C0-9E4B01153C4C}">
      <dsp:nvSpPr>
        <dsp:cNvPr id="0" name=""/>
        <dsp:cNvSpPr/>
      </dsp:nvSpPr>
      <dsp:spPr>
        <a:xfrm rot="10800000">
          <a:off x="745631" y="2865508"/>
          <a:ext cx="1434495" cy="447098"/>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8D8C006-D2E6-464F-A8B3-052E2ADD433F}">
      <dsp:nvSpPr>
        <dsp:cNvPr id="0" name=""/>
        <dsp:cNvSpPr/>
      </dsp:nvSpPr>
      <dsp:spPr>
        <a:xfrm>
          <a:off x="466" y="2492926"/>
          <a:ext cx="1490329" cy="11922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b-NO" sz="2400" kern="1200" dirty="0"/>
            <a:t>Medisiner</a:t>
          </a:r>
        </a:p>
      </dsp:txBody>
      <dsp:txXfrm>
        <a:off x="35386" y="2527846"/>
        <a:ext cx="1420489" cy="1122423"/>
      </dsp:txXfrm>
    </dsp:sp>
    <dsp:sp modelId="{3A80B7C1-5283-422D-ACE1-F3C6BF1BF0B6}">
      <dsp:nvSpPr>
        <dsp:cNvPr id="0" name=""/>
        <dsp:cNvSpPr/>
      </dsp:nvSpPr>
      <dsp:spPr>
        <a:xfrm rot="13500000">
          <a:off x="1209902" y="1744659"/>
          <a:ext cx="1434495" cy="447098"/>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09EB2E0-15A0-4EA1-94CB-F80A55C1542E}">
      <dsp:nvSpPr>
        <dsp:cNvPr id="0" name=""/>
        <dsp:cNvSpPr/>
      </dsp:nvSpPr>
      <dsp:spPr>
        <a:xfrm>
          <a:off x="674814" y="864906"/>
          <a:ext cx="1490329" cy="11922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b-NO" sz="2400" kern="1200" dirty="0"/>
            <a:t>Sykdom</a:t>
          </a:r>
        </a:p>
      </dsp:txBody>
      <dsp:txXfrm>
        <a:off x="709734" y="899826"/>
        <a:ext cx="1420489" cy="1122423"/>
      </dsp:txXfrm>
    </dsp:sp>
    <dsp:sp modelId="{7A6A7DE1-68AE-42A8-813D-9756D546BD17}">
      <dsp:nvSpPr>
        <dsp:cNvPr id="0" name=""/>
        <dsp:cNvSpPr/>
      </dsp:nvSpPr>
      <dsp:spPr>
        <a:xfrm rot="16200000">
          <a:off x="2330752" y="1280388"/>
          <a:ext cx="1434495" cy="447098"/>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DCFDC16-D12E-4DED-B971-BC98DFAC5077}">
      <dsp:nvSpPr>
        <dsp:cNvPr id="0" name=""/>
        <dsp:cNvSpPr/>
      </dsp:nvSpPr>
      <dsp:spPr>
        <a:xfrm>
          <a:off x="2302835" y="190557"/>
          <a:ext cx="1490329" cy="11922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b-NO" sz="2400" kern="1200" dirty="0"/>
            <a:t>Følelser</a:t>
          </a:r>
        </a:p>
      </dsp:txBody>
      <dsp:txXfrm>
        <a:off x="2337755" y="225477"/>
        <a:ext cx="1420489" cy="1122423"/>
      </dsp:txXfrm>
    </dsp:sp>
    <dsp:sp modelId="{A057E95C-304C-4735-9452-ACB7EC5C85AE}">
      <dsp:nvSpPr>
        <dsp:cNvPr id="0" name=""/>
        <dsp:cNvSpPr/>
      </dsp:nvSpPr>
      <dsp:spPr>
        <a:xfrm rot="18900000">
          <a:off x="3451601" y="1744659"/>
          <a:ext cx="1434495" cy="447098"/>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4A47F70-0081-42DF-A3AE-F98A17E00544}">
      <dsp:nvSpPr>
        <dsp:cNvPr id="0" name=""/>
        <dsp:cNvSpPr/>
      </dsp:nvSpPr>
      <dsp:spPr>
        <a:xfrm>
          <a:off x="3930855" y="864906"/>
          <a:ext cx="1490329" cy="11922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b-NO" sz="2400" kern="1200"/>
            <a:t>Mat og drikke</a:t>
          </a:r>
          <a:endParaRPr lang="nb-NO" sz="2400" kern="1200" dirty="0"/>
        </a:p>
      </dsp:txBody>
      <dsp:txXfrm>
        <a:off x="3965775" y="899826"/>
        <a:ext cx="1420489" cy="1122423"/>
      </dsp:txXfrm>
    </dsp:sp>
    <dsp:sp modelId="{39BEB026-6D8A-4E89-96DC-5E174F8E131E}">
      <dsp:nvSpPr>
        <dsp:cNvPr id="0" name=""/>
        <dsp:cNvSpPr/>
      </dsp:nvSpPr>
      <dsp:spPr>
        <a:xfrm>
          <a:off x="3915872" y="2865508"/>
          <a:ext cx="1434495" cy="447098"/>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3EC4D00-51B8-4DD6-A145-AA4071AF0ADD}">
      <dsp:nvSpPr>
        <dsp:cNvPr id="0" name=""/>
        <dsp:cNvSpPr/>
      </dsp:nvSpPr>
      <dsp:spPr>
        <a:xfrm>
          <a:off x="4605204" y="2492926"/>
          <a:ext cx="1490329" cy="11922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b-NO" sz="2400" kern="1200" dirty="0"/>
            <a:t>Fysisk aktivitet</a:t>
          </a:r>
        </a:p>
      </dsp:txBody>
      <dsp:txXfrm>
        <a:off x="4640124" y="2527846"/>
        <a:ext cx="1420489" cy="11224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CD3EC-C87B-498D-8FE0-FC41322C278D}">
      <dsp:nvSpPr>
        <dsp:cNvPr id="0" name=""/>
        <dsp:cNvSpPr/>
      </dsp:nvSpPr>
      <dsp:spPr>
        <a:xfrm>
          <a:off x="637277" y="3021520"/>
          <a:ext cx="2338382" cy="142189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r>
            <a:rPr lang="nb-NO" sz="1000" kern="1200" dirty="0"/>
            <a:t>Tommelfingerregelen</a:t>
          </a:r>
        </a:p>
        <a:p>
          <a:pPr marL="57150" lvl="1" indent="-57150" algn="l" defTabSz="444500">
            <a:lnSpc>
              <a:spcPct val="90000"/>
            </a:lnSpc>
            <a:spcBef>
              <a:spcPct val="0"/>
            </a:spcBef>
            <a:spcAft>
              <a:spcPct val="15000"/>
            </a:spcAft>
            <a:buChar char="•"/>
          </a:pPr>
          <a:r>
            <a:rPr lang="nb-NO" sz="1000" kern="1200"/>
            <a:t>Lær </a:t>
          </a:r>
          <a:r>
            <a:rPr lang="nb-NO" sz="1000" kern="1200" dirty="0"/>
            <a:t>av foresatte</a:t>
          </a:r>
        </a:p>
      </dsp:txBody>
      <dsp:txXfrm>
        <a:off x="668511" y="3408227"/>
        <a:ext cx="1574399" cy="1003950"/>
      </dsp:txXfrm>
    </dsp:sp>
    <dsp:sp modelId="{4C5DD519-5A4A-48A2-A9C5-78E64A1152C9}">
      <dsp:nvSpPr>
        <dsp:cNvPr id="0" name=""/>
        <dsp:cNvSpPr/>
      </dsp:nvSpPr>
      <dsp:spPr>
        <a:xfrm>
          <a:off x="4290335" y="0"/>
          <a:ext cx="2195045" cy="142189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r>
            <a:rPr lang="nb-NO" sz="1000" kern="1200" dirty="0"/>
            <a:t>Velg heller grove kornprodukter enn fine</a:t>
          </a:r>
        </a:p>
        <a:p>
          <a:pPr marL="57150" lvl="1" indent="-57150" algn="l" defTabSz="444500">
            <a:lnSpc>
              <a:spcPct val="90000"/>
            </a:lnSpc>
            <a:spcBef>
              <a:spcPct val="0"/>
            </a:spcBef>
            <a:spcAft>
              <a:spcPct val="15000"/>
            </a:spcAft>
            <a:buChar char="•"/>
          </a:pPr>
          <a:r>
            <a:rPr lang="nb-NO" sz="1000" kern="1200" dirty="0"/>
            <a:t>Velg heller vann enn saft og brus</a:t>
          </a:r>
        </a:p>
        <a:p>
          <a:pPr marL="57150" lvl="1" indent="-57150" algn="l" defTabSz="444500">
            <a:lnSpc>
              <a:spcPct val="90000"/>
            </a:lnSpc>
            <a:spcBef>
              <a:spcPct val="0"/>
            </a:spcBef>
            <a:spcAft>
              <a:spcPct val="15000"/>
            </a:spcAft>
            <a:buChar char="•"/>
          </a:pPr>
          <a:r>
            <a:rPr lang="nb-NO" sz="1000" kern="1200" dirty="0"/>
            <a:t>Velg mindre brus, saft og godteri</a:t>
          </a:r>
        </a:p>
      </dsp:txBody>
      <dsp:txXfrm>
        <a:off x="4980083" y="31234"/>
        <a:ext cx="1474063" cy="1003950"/>
      </dsp:txXfrm>
    </dsp:sp>
    <dsp:sp modelId="{E1AEB2B8-E2B0-4926-A85F-2388F6579A31}">
      <dsp:nvSpPr>
        <dsp:cNvPr id="0" name=""/>
        <dsp:cNvSpPr/>
      </dsp:nvSpPr>
      <dsp:spPr>
        <a:xfrm>
          <a:off x="1592897" y="253274"/>
          <a:ext cx="1923997" cy="1923997"/>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nb-NO" sz="1500" kern="1200" dirty="0"/>
            <a:t>Ikke spesiell diabeteskost</a:t>
          </a:r>
        </a:p>
      </dsp:txBody>
      <dsp:txXfrm>
        <a:off x="2156423" y="816800"/>
        <a:ext cx="1360471" cy="1360471"/>
      </dsp:txXfrm>
    </dsp:sp>
    <dsp:sp modelId="{49968D7C-3B53-47CD-9978-D0AF292DAB84}">
      <dsp:nvSpPr>
        <dsp:cNvPr id="0" name=""/>
        <dsp:cNvSpPr/>
      </dsp:nvSpPr>
      <dsp:spPr>
        <a:xfrm rot="5400000">
          <a:off x="3605763" y="253274"/>
          <a:ext cx="1923997" cy="1923997"/>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nb-NO" sz="1500" kern="1200" dirty="0"/>
            <a:t>Mat som er sunt for alle</a:t>
          </a:r>
        </a:p>
      </dsp:txBody>
      <dsp:txXfrm rot="-5400000">
        <a:off x="3605763" y="816800"/>
        <a:ext cx="1360471" cy="1360471"/>
      </dsp:txXfrm>
    </dsp:sp>
    <dsp:sp modelId="{FFB75EB3-09B8-4C61-ABB9-F45A97F01315}">
      <dsp:nvSpPr>
        <dsp:cNvPr id="0" name=""/>
        <dsp:cNvSpPr/>
      </dsp:nvSpPr>
      <dsp:spPr>
        <a:xfrm rot="10800000">
          <a:off x="3605763" y="2266140"/>
          <a:ext cx="1923997" cy="1923997"/>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nb-NO" sz="1500" kern="1200" dirty="0"/>
            <a:t>Regelmessig måltidsrytme</a:t>
          </a:r>
        </a:p>
      </dsp:txBody>
      <dsp:txXfrm rot="10800000">
        <a:off x="3605763" y="2266140"/>
        <a:ext cx="1360471" cy="1360471"/>
      </dsp:txXfrm>
    </dsp:sp>
    <dsp:sp modelId="{1769E456-A541-4E9F-881B-B03013E6320D}">
      <dsp:nvSpPr>
        <dsp:cNvPr id="0" name=""/>
        <dsp:cNvSpPr/>
      </dsp:nvSpPr>
      <dsp:spPr>
        <a:xfrm rot="16200000">
          <a:off x="1592897" y="2266140"/>
          <a:ext cx="1923997" cy="1923997"/>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nb-NO" sz="1500" kern="1200" dirty="0"/>
            <a:t>Insulin tilpasses måltidet</a:t>
          </a:r>
        </a:p>
      </dsp:txBody>
      <dsp:txXfrm rot="5400000">
        <a:off x="2156423" y="2266140"/>
        <a:ext cx="1360471" cy="1360471"/>
      </dsp:txXfrm>
    </dsp:sp>
    <dsp:sp modelId="{16D2C980-4AEE-4857-877B-AE4C1753BFC6}">
      <dsp:nvSpPr>
        <dsp:cNvPr id="0" name=""/>
        <dsp:cNvSpPr/>
      </dsp:nvSpPr>
      <dsp:spPr>
        <a:xfrm>
          <a:off x="3229183" y="1821798"/>
          <a:ext cx="664290" cy="57764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0DF63880-37B8-4599-8A89-9DB151E66716}">
      <dsp:nvSpPr>
        <dsp:cNvPr id="0" name=""/>
        <dsp:cNvSpPr/>
      </dsp:nvSpPr>
      <dsp:spPr>
        <a:xfrm rot="10800000">
          <a:off x="3229183" y="2043969"/>
          <a:ext cx="664290" cy="57764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59783-A8D9-4656-9858-3E7F8E2B4589}" type="datetimeFigureOut">
              <a:rPr lang="nb-NO" smtClean="0"/>
              <a:t>12.10.2020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4BF47B-3259-4D52-BE53-07379AC08A1E}" type="slidenum">
              <a:rPr lang="nb-NO" smtClean="0"/>
              <a:t>‹#›</a:t>
            </a:fld>
            <a:endParaRPr lang="nb-NO"/>
          </a:p>
        </p:txBody>
      </p:sp>
    </p:spTree>
    <p:extLst>
      <p:ext uri="{BB962C8B-B14F-4D97-AF65-F5344CB8AC3E}">
        <p14:creationId xmlns:p14="http://schemas.microsoft.com/office/powerpoint/2010/main" val="91560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3</a:t>
            </a:fld>
            <a:endParaRPr lang="nb-NO"/>
          </a:p>
        </p:txBody>
      </p:sp>
    </p:spTree>
    <p:extLst>
      <p:ext uri="{BB962C8B-B14F-4D97-AF65-F5344CB8AC3E}">
        <p14:creationId xmlns:p14="http://schemas.microsoft.com/office/powerpoint/2010/main" val="199807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Oversikt over hva vi skal gå gjennom under dette temaet. </a:t>
            </a:r>
          </a:p>
          <a:p>
            <a:endParaRPr lang="nb-NO" dirty="0"/>
          </a:p>
          <a:p>
            <a:r>
              <a:rPr lang="nb-NO" dirty="0"/>
              <a:t>10 sek</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12</a:t>
            </a:fld>
            <a:endParaRPr lang="nb-NO"/>
          </a:p>
        </p:txBody>
      </p:sp>
    </p:spTree>
    <p:extLst>
      <p:ext uri="{BB962C8B-B14F-4D97-AF65-F5344CB8AC3E}">
        <p14:creationId xmlns:p14="http://schemas.microsoft.com/office/powerpoint/2010/main" val="1629525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Medisiner: tabletter</a:t>
            </a:r>
            <a:r>
              <a:rPr lang="nb-NO" baseline="0" dirty="0"/>
              <a:t> som </a:t>
            </a:r>
            <a:r>
              <a:rPr lang="nb-NO" baseline="0" dirty="0" err="1"/>
              <a:t>prednisolon</a:t>
            </a:r>
            <a:r>
              <a:rPr lang="nb-NO" baseline="0" dirty="0"/>
              <a:t>, kortison tabletter eller injeksjoner. Man kan oppleve økt eller senket insulinbehov som følge av at man tar andre medisiner enn de diabetesrelaterte. </a:t>
            </a:r>
          </a:p>
          <a:p>
            <a:r>
              <a:rPr lang="nb-NO" baseline="0" dirty="0"/>
              <a:t>Sykdom: f.eks. infeksjon eller virus/forkjølelse, som oftest gjør det at blodsukkeret stiger. </a:t>
            </a:r>
          </a:p>
          <a:p>
            <a:r>
              <a:rPr lang="nb-NO" baseline="0" dirty="0"/>
              <a:t>Følelser: </a:t>
            </a:r>
            <a:r>
              <a:rPr lang="nb-NO" dirty="0"/>
              <a:t>Alle typer følelser</a:t>
            </a:r>
            <a:r>
              <a:rPr lang="nb-NO" baseline="0" dirty="0"/>
              <a:t> påvirker blodsukkeret: stress, depresjon, sinne, glede, forelskelse osv. Kan ikke gjøre noe med det, men kan være bra å vite når man skal vurdere evt. tiltak. </a:t>
            </a:r>
          </a:p>
          <a:p>
            <a:endParaRPr lang="nb-NO" baseline="0" dirty="0"/>
          </a:p>
          <a:p>
            <a:r>
              <a:rPr lang="nb-NO" baseline="0" dirty="0"/>
              <a:t>Når det gjelder blodsukker er ingen dag lik. Derfor kan det være lurt å vite litt om hvordan blodsukkeret har vært den siste tiden, når man skal ha ansvaret i en kort periode. </a:t>
            </a:r>
          </a:p>
          <a:p>
            <a:endParaRPr lang="nb-NO" dirty="0"/>
          </a:p>
          <a:p>
            <a:r>
              <a:rPr lang="nb-NO" dirty="0"/>
              <a:t>Fysisk aktivitet påvirker alle barn ulikt. Når man har diabetes må man følge litt ekstra med på blodsukkeret, og det kan være lurt å spise litt på forhånd. Det er sunt for alle barn å være fysisk aktive, også når man har diabetes. </a:t>
            </a:r>
          </a:p>
          <a:p>
            <a:endParaRPr lang="nb-NO" baseline="0" dirty="0"/>
          </a:p>
          <a:p>
            <a:r>
              <a:rPr lang="nb-NO" baseline="0" dirty="0"/>
              <a:t>Mat og drikke skal vi snakke mer om senere. </a:t>
            </a:r>
          </a:p>
          <a:p>
            <a:endParaRPr lang="nb-NO" baseline="0" dirty="0"/>
          </a:p>
          <a:p>
            <a:r>
              <a:rPr lang="nb-NO" baseline="0" dirty="0"/>
              <a:t>Alt i alt gjør dette at egenbehandling av diabetes er komplisert. Man kan ikke gjøre ting bare av erfaring og gammel vane, men må alltid vurdere situasjonen og følge med på blodsukkeret. </a:t>
            </a:r>
          </a:p>
          <a:p>
            <a:endParaRPr lang="nb-NO" baseline="0" dirty="0"/>
          </a:p>
          <a:p>
            <a:endParaRPr lang="nb-NO" baseline="0" dirty="0"/>
          </a:p>
          <a:p>
            <a:r>
              <a:rPr lang="nb-NO" baseline="0" dirty="0"/>
              <a:t>5 min</a:t>
            </a:r>
          </a:p>
          <a:p>
            <a:endParaRPr lang="nb-NO" baseline="0" dirty="0"/>
          </a:p>
          <a:p>
            <a:endParaRPr lang="nb-NO" baseline="0" dirty="0"/>
          </a:p>
          <a:p>
            <a:endParaRPr lang="nb-NO" dirty="0"/>
          </a:p>
        </p:txBody>
      </p:sp>
      <p:sp>
        <p:nvSpPr>
          <p:cNvPr id="4" name="Plassholder for lysbildenummer 3"/>
          <p:cNvSpPr>
            <a:spLocks noGrp="1"/>
          </p:cNvSpPr>
          <p:nvPr>
            <p:ph type="sldNum" sz="quarter" idx="10"/>
          </p:nvPr>
        </p:nvSpPr>
        <p:spPr/>
        <p:txBody>
          <a:bodyPr/>
          <a:lstStyle/>
          <a:p>
            <a:pPr>
              <a:defRPr/>
            </a:pPr>
            <a:fld id="{96666099-B456-468A-97BF-5E77B1A1BF60}" type="slidenum">
              <a:rPr lang="nb-NO" smtClean="0"/>
              <a:pPr>
                <a:defRPr/>
              </a:pPr>
              <a:t>13</a:t>
            </a:fld>
            <a:endParaRPr lang="nb-NO"/>
          </a:p>
        </p:txBody>
      </p:sp>
    </p:spTree>
    <p:extLst>
      <p:ext uri="{BB962C8B-B14F-4D97-AF65-F5344CB8AC3E}">
        <p14:creationId xmlns:p14="http://schemas.microsoft.com/office/powerpoint/2010/main" val="2767492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Klikk på bildet for å vise filmen. </a:t>
            </a:r>
          </a:p>
          <a:p>
            <a:r>
              <a:rPr lang="nb-NO" dirty="0"/>
              <a:t>Husk å teste lyd og bilde på alle filmene før du starter. </a:t>
            </a:r>
          </a:p>
          <a:p>
            <a:endParaRPr lang="nb-NO" dirty="0"/>
          </a:p>
          <a:p>
            <a:endParaRPr lang="nb-NO" dirty="0"/>
          </a:p>
          <a:p>
            <a:r>
              <a:rPr lang="nb-NO" dirty="0"/>
              <a:t>2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14</a:t>
            </a:fld>
            <a:endParaRPr lang="nb-NO"/>
          </a:p>
        </p:txBody>
      </p:sp>
    </p:spTree>
    <p:extLst>
      <p:ext uri="{BB962C8B-B14F-4D97-AF65-F5344CB8AC3E}">
        <p14:creationId xmlns:p14="http://schemas.microsoft.com/office/powerpoint/2010/main" val="2633689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Hvis du ikke er sikker på blodsukkeret gir du noe søtt. Dere bør så fort som mulig måle blodsukkeret for å finne ut hvilke tiltak dere skal sette i gang. </a:t>
            </a:r>
          </a:p>
          <a:p>
            <a:pPr marL="171450" indent="-171450">
              <a:buFont typeface="Arial" panose="020B0604020202020204" pitchFamily="34" charset="0"/>
              <a:buChar char="•"/>
            </a:pPr>
            <a:r>
              <a:rPr lang="nb-NO" dirty="0"/>
              <a:t>Når du og barnet vet at blodsukkeret er høyt, og ikke lavt kan dere sette insulin. Andre metoder, som å unngå å spise eller å gå en tur er ikke anbefalt. </a:t>
            </a:r>
          </a:p>
          <a:p>
            <a:pPr marL="171450" indent="-171450">
              <a:buFont typeface="Arial" panose="020B0604020202020204" pitchFamily="34" charset="0"/>
              <a:buChar char="•"/>
            </a:pPr>
            <a:r>
              <a:rPr lang="nb-NO" dirty="0"/>
              <a:t>Om natten er det i utgangspunktet best å vekke barnet og sammen sette insulin.</a:t>
            </a:r>
          </a:p>
          <a:p>
            <a:pPr marL="171450" indent="-171450">
              <a:buFont typeface="Arial" panose="020B0604020202020204" pitchFamily="34" charset="0"/>
              <a:buChar char="•"/>
            </a:pPr>
            <a:r>
              <a:rPr lang="nb-NO" dirty="0"/>
              <a:t>Det er viktig å presisere at du skal ha trent på det for å kunne sette insulin. Hvis barnet trenger hjelp med dette bør barnet selv være involvert i beregning og injeksjon. Avklar med foreldrene hvordan de pleier å gjøre dette, og tren sammen på forhånd. </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5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15</a:t>
            </a:fld>
            <a:endParaRPr lang="nb-NO"/>
          </a:p>
        </p:txBody>
      </p:sp>
    </p:spTree>
    <p:extLst>
      <p:ext uri="{BB962C8B-B14F-4D97-AF65-F5344CB8AC3E}">
        <p14:creationId xmlns:p14="http://schemas.microsoft.com/office/powerpoint/2010/main" val="3014238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Klikk på bildet for å vise filmen. </a:t>
            </a:r>
          </a:p>
          <a:p>
            <a:r>
              <a:rPr lang="nb-NO" dirty="0"/>
              <a:t>Husk å teste lyd og bilde på alle filmene før du starter. </a:t>
            </a:r>
          </a:p>
          <a:p>
            <a:endParaRPr lang="nb-NO" dirty="0"/>
          </a:p>
          <a:p>
            <a:endParaRPr lang="nb-NO" dirty="0"/>
          </a:p>
          <a:p>
            <a:r>
              <a:rPr lang="nb-NO" dirty="0"/>
              <a:t>2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16</a:t>
            </a:fld>
            <a:endParaRPr lang="nb-NO"/>
          </a:p>
        </p:txBody>
      </p:sp>
    </p:spTree>
    <p:extLst>
      <p:ext uri="{BB962C8B-B14F-4D97-AF65-F5344CB8AC3E}">
        <p14:creationId xmlns:p14="http://schemas.microsoft.com/office/powerpoint/2010/main" val="2838566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Arial" charset="0"/>
                <a:ea typeface="+mn-ea"/>
                <a:cs typeface="Arial" charset="0"/>
              </a:rPr>
              <a:t>Her er det viktig å snakke med de foresatte om deres rutiner. Lær av dem og gi barnet trygghet i at du vet hva du skal gjøre. </a:t>
            </a:r>
          </a:p>
          <a:p>
            <a:endParaRPr lang="nb-NO" sz="1200" b="0" i="0" kern="1200" dirty="0">
              <a:solidFill>
                <a:schemeClr val="tx1"/>
              </a:solidFill>
              <a:effectLst/>
              <a:latin typeface="Arial" charset="0"/>
              <a:ea typeface="+mn-ea"/>
              <a:cs typeface="Arial" charset="0"/>
            </a:endParaRPr>
          </a:p>
          <a:p>
            <a:r>
              <a:rPr lang="nb-NO" sz="1200" b="0" i="0" kern="1200" dirty="0">
                <a:solidFill>
                  <a:schemeClr val="tx1"/>
                </a:solidFill>
                <a:effectLst/>
                <a:latin typeface="Arial" charset="0"/>
                <a:ea typeface="+mn-ea"/>
                <a:cs typeface="Arial" charset="0"/>
              </a:rPr>
              <a:t>Forslag til ting man kan gi: </a:t>
            </a:r>
          </a:p>
          <a:p>
            <a:r>
              <a:rPr lang="nb-NO" sz="1200" b="0" i="0" kern="1200" dirty="0">
                <a:solidFill>
                  <a:schemeClr val="tx1"/>
                </a:solidFill>
                <a:effectLst/>
                <a:latin typeface="Arial" charset="0"/>
                <a:ea typeface="+mn-ea"/>
                <a:cs typeface="Arial" charset="0"/>
              </a:rPr>
              <a:t>Søte drikker, som juice eller brus</a:t>
            </a:r>
          </a:p>
          <a:p>
            <a:r>
              <a:rPr lang="nb-NO" sz="1200" b="0" i="0" kern="1200" dirty="0">
                <a:solidFill>
                  <a:schemeClr val="tx1"/>
                </a:solidFill>
                <a:effectLst/>
                <a:latin typeface="Arial" charset="0"/>
                <a:ea typeface="+mn-ea"/>
                <a:cs typeface="Arial" charset="0"/>
              </a:rPr>
              <a:t>Sukker/sukkerbiter</a:t>
            </a:r>
          </a:p>
          <a:p>
            <a:r>
              <a:rPr lang="nb-NO" sz="1200" b="0" i="0" kern="1200" dirty="0">
                <a:solidFill>
                  <a:schemeClr val="tx1"/>
                </a:solidFill>
                <a:effectLst/>
                <a:latin typeface="Arial" charset="0"/>
                <a:ea typeface="+mn-ea"/>
                <a:cs typeface="Arial" charset="0"/>
              </a:rPr>
              <a:t>Druesukkertabletter</a:t>
            </a:r>
          </a:p>
          <a:p>
            <a:r>
              <a:rPr lang="nb-NO" sz="1200" b="0" i="0" kern="1200" dirty="0">
                <a:solidFill>
                  <a:schemeClr val="tx1"/>
                </a:solidFill>
                <a:effectLst/>
                <a:latin typeface="Arial" charset="0"/>
                <a:ea typeface="+mn-ea"/>
                <a:cs typeface="Arial" charset="0"/>
              </a:rPr>
              <a:t>Honning</a:t>
            </a:r>
          </a:p>
          <a:p>
            <a:r>
              <a:rPr lang="nb-NO" sz="1200" b="0" i="0" kern="1200" dirty="0">
                <a:solidFill>
                  <a:schemeClr val="tx1"/>
                </a:solidFill>
                <a:effectLst/>
                <a:latin typeface="Arial" charset="0"/>
                <a:ea typeface="+mn-ea"/>
                <a:cs typeface="Arial" charset="0"/>
              </a:rPr>
              <a:t>Syltetøy</a:t>
            </a:r>
          </a:p>
          <a:p>
            <a:r>
              <a:rPr lang="nb-NO" sz="1200" b="0" i="0" kern="1200" dirty="0">
                <a:solidFill>
                  <a:schemeClr val="tx1"/>
                </a:solidFill>
                <a:effectLst/>
                <a:latin typeface="Arial" charset="0"/>
                <a:ea typeface="+mn-ea"/>
                <a:cs typeface="Arial" charset="0"/>
              </a:rPr>
              <a:t>Melk</a:t>
            </a:r>
          </a:p>
          <a:p>
            <a:r>
              <a:rPr lang="nb-NO" sz="1200" b="0" i="0" kern="1200" dirty="0">
                <a:solidFill>
                  <a:schemeClr val="tx1"/>
                </a:solidFill>
                <a:effectLst/>
                <a:latin typeface="Arial" charset="0"/>
                <a:ea typeface="+mn-ea"/>
                <a:cs typeface="Arial" charset="0"/>
              </a:rPr>
              <a:t>Banan</a:t>
            </a:r>
          </a:p>
          <a:p>
            <a:r>
              <a:rPr lang="nb-NO" sz="1200" b="0" i="0" kern="1200" dirty="0">
                <a:solidFill>
                  <a:schemeClr val="tx1"/>
                </a:solidFill>
                <a:effectLst/>
                <a:latin typeface="Arial" charset="0"/>
                <a:ea typeface="+mn-ea"/>
                <a:cs typeface="Arial" charset="0"/>
              </a:rPr>
              <a:t>Druer/rosiner</a:t>
            </a:r>
          </a:p>
          <a:p>
            <a:r>
              <a:rPr lang="nb-NO" sz="1200" b="0" i="0" kern="1200" dirty="0">
                <a:solidFill>
                  <a:schemeClr val="tx1"/>
                </a:solidFill>
                <a:effectLst/>
                <a:latin typeface="Arial" charset="0"/>
                <a:ea typeface="+mn-ea"/>
                <a:cs typeface="Arial" charset="0"/>
              </a:rPr>
              <a:t>Sjokolade</a:t>
            </a:r>
          </a:p>
          <a:p>
            <a:r>
              <a:rPr lang="nb-NO" sz="1200" b="0" i="0" kern="1200" dirty="0">
                <a:solidFill>
                  <a:schemeClr val="tx1"/>
                </a:solidFill>
                <a:effectLst/>
                <a:latin typeface="Arial" charset="0"/>
                <a:ea typeface="+mn-ea"/>
                <a:cs typeface="Arial" charset="0"/>
              </a:rPr>
              <a:t>Søt kjeks</a:t>
            </a:r>
          </a:p>
          <a:p>
            <a:endParaRPr lang="nb-NO" dirty="0"/>
          </a:p>
          <a:p>
            <a:r>
              <a:rPr lang="nb-NO" dirty="0"/>
              <a:t>5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17</a:t>
            </a:fld>
            <a:endParaRPr lang="nb-NO"/>
          </a:p>
        </p:txBody>
      </p:sp>
    </p:spTree>
    <p:extLst>
      <p:ext uri="{BB962C8B-B14F-4D97-AF65-F5344CB8AC3E}">
        <p14:creationId xmlns:p14="http://schemas.microsoft.com/office/powerpoint/2010/main" val="4245537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Legg vekt på hvor sjelden dette skjer. Dersom man følger med i samarbeid med barnet, skal dette være greit å unngå. </a:t>
            </a:r>
          </a:p>
          <a:p>
            <a:r>
              <a:rPr lang="nb-NO" dirty="0"/>
              <a:t>Men mange er bekymret for en slik situasjon, og vi vil derfor trygge disse.</a:t>
            </a:r>
          </a:p>
          <a:p>
            <a:endParaRPr lang="nb-NO" dirty="0"/>
          </a:p>
          <a:p>
            <a:r>
              <a:rPr lang="nb-NO" dirty="0"/>
              <a:t>Denne fremgangsmåten gjelder uavhengig av høyt eller lavt blodsukker.  </a:t>
            </a:r>
          </a:p>
          <a:p>
            <a:endParaRPr lang="nb-NO" dirty="0"/>
          </a:p>
          <a:p>
            <a:r>
              <a:rPr lang="nb-NO" dirty="0"/>
              <a:t>6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18</a:t>
            </a:fld>
            <a:endParaRPr lang="nb-NO"/>
          </a:p>
        </p:txBody>
      </p:sp>
    </p:spTree>
    <p:extLst>
      <p:ext uri="{BB962C8B-B14F-4D97-AF65-F5344CB8AC3E}">
        <p14:creationId xmlns:p14="http://schemas.microsoft.com/office/powerpoint/2010/main" val="2207362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ikke nødvendigvis en fasit, men deltakerne kommer til å ønske et svar etter gruppearbeidet.  </a:t>
            </a:r>
          </a:p>
          <a:p>
            <a:r>
              <a:rPr lang="nb-NO" dirty="0"/>
              <a:t>1. Punkter som bør komme frem er: </a:t>
            </a:r>
          </a:p>
          <a:p>
            <a:pPr marL="171450" indent="-171450">
              <a:buFont typeface="Arial" panose="020B0604020202020204" pitchFamily="34" charset="0"/>
              <a:buChar char="•"/>
            </a:pPr>
            <a:r>
              <a:rPr lang="nb-NO" dirty="0"/>
              <a:t>Sørge for å ha fått den nødvendige opplæringen av foresatte på hvordan man håndterer ulike situasjoner. </a:t>
            </a:r>
          </a:p>
          <a:p>
            <a:pPr marL="171450" indent="-171450">
              <a:buFont typeface="Arial" panose="020B0604020202020204" pitchFamily="34" charset="0"/>
              <a:buChar char="•"/>
            </a:pPr>
            <a:r>
              <a:rPr lang="nb-NO" dirty="0"/>
              <a:t>Snakke med foreldrene om hvordan den siste uken har vært, med hensyn til blodsukker og barnets form ellers. </a:t>
            </a:r>
          </a:p>
          <a:p>
            <a:pPr marL="171450" indent="-171450">
              <a:buFont typeface="Arial" panose="020B0604020202020204" pitchFamily="34" charset="0"/>
              <a:buChar char="•"/>
            </a:pPr>
            <a:r>
              <a:rPr lang="nb-NO" dirty="0"/>
              <a:t>Kjøpe inn litt følingsmat</a:t>
            </a:r>
          </a:p>
          <a:p>
            <a:pPr marL="171450" indent="-171450">
              <a:buFont typeface="Arial" panose="020B0604020202020204" pitchFamily="34" charset="0"/>
              <a:buChar char="•"/>
            </a:pPr>
            <a:r>
              <a:rPr lang="nb-NO" dirty="0"/>
              <a:t>Planlegg måltider på mer eller mindre faste tidspunkt, og helst 3-4 ganger om dagen. </a:t>
            </a:r>
          </a:p>
          <a:p>
            <a:pPr marL="171450" indent="-171450">
              <a:buFont typeface="Arial" panose="020B0604020202020204" pitchFamily="34" charset="0"/>
              <a:buChar char="•"/>
            </a:pPr>
            <a:r>
              <a:rPr lang="nb-NO" dirty="0"/>
              <a:t>Ha alltid et brødmåltid ekstra i bakhånd. </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2. Mål blodsukker. Er det for lavt eller for høyt? Korriger. Er det hverken for høyt eller for lavt? Da er antakelig årsaken noe annet enn diabetes. </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Forklaring: 1 min</a:t>
            </a:r>
          </a:p>
          <a:p>
            <a:pPr marL="0" indent="0">
              <a:buFont typeface="Arial" panose="020B0604020202020204" pitchFamily="34" charset="0"/>
              <a:buNone/>
            </a:pPr>
            <a:r>
              <a:rPr lang="nb-NO" dirty="0"/>
              <a:t>Gruppediskusjon: 3 min</a:t>
            </a:r>
          </a:p>
          <a:p>
            <a:pPr marL="0" indent="0">
              <a:buFont typeface="Arial" panose="020B0604020202020204" pitchFamily="34" charset="0"/>
              <a:buNone/>
            </a:pPr>
            <a:r>
              <a:rPr lang="nb-NO" dirty="0"/>
              <a:t>Oppsummering: 4 min</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19</a:t>
            </a:fld>
            <a:endParaRPr lang="nb-NO"/>
          </a:p>
        </p:txBody>
      </p:sp>
    </p:spTree>
    <p:extLst>
      <p:ext uri="{BB962C8B-B14F-4D97-AF65-F5344CB8AC3E}">
        <p14:creationId xmlns:p14="http://schemas.microsoft.com/office/powerpoint/2010/main" val="3163212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tar vi en 15 minutters pause</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20</a:t>
            </a:fld>
            <a:endParaRPr lang="nb-NO"/>
          </a:p>
        </p:txBody>
      </p:sp>
    </p:spTree>
    <p:extLst>
      <p:ext uri="{BB962C8B-B14F-4D97-AF65-F5344CB8AC3E}">
        <p14:creationId xmlns:p14="http://schemas.microsoft.com/office/powerpoint/2010/main" val="3232877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B4BF47B-3259-4D52-BE53-07379AC08A1E}" type="slidenum">
              <a:rPr lang="nb-NO" smtClean="0"/>
              <a:t>21</a:t>
            </a:fld>
            <a:endParaRPr lang="nb-NO"/>
          </a:p>
        </p:txBody>
      </p:sp>
    </p:spTree>
    <p:extLst>
      <p:ext uri="{BB962C8B-B14F-4D97-AF65-F5344CB8AC3E}">
        <p14:creationId xmlns:p14="http://schemas.microsoft.com/office/powerpoint/2010/main" val="2773862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Gå gjennom presentasjonen på egenhånd og forbered deg godt. </a:t>
            </a:r>
          </a:p>
          <a:p>
            <a:r>
              <a:rPr lang="nb-NO" dirty="0"/>
              <a:t>Gi en kort oppsummering av hvert punkt ved gjennomgang av programmet. </a:t>
            </a:r>
          </a:p>
          <a:p>
            <a:endParaRPr lang="nb-NO" dirty="0"/>
          </a:p>
          <a:p>
            <a:r>
              <a:rPr lang="nb-NO" dirty="0"/>
              <a:t>1 min. </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4</a:t>
            </a:fld>
            <a:endParaRPr lang="nb-NO"/>
          </a:p>
        </p:txBody>
      </p:sp>
    </p:spTree>
    <p:extLst>
      <p:ext uri="{BB962C8B-B14F-4D97-AF65-F5344CB8AC3E}">
        <p14:creationId xmlns:p14="http://schemas.microsoft.com/office/powerpoint/2010/main" val="2983359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Klikk på bildet for å vise filmen. </a:t>
            </a:r>
          </a:p>
          <a:p>
            <a:r>
              <a:rPr lang="nb-NO" dirty="0"/>
              <a:t>Husk å teste lyd og bilde på alle filmene før du starter. </a:t>
            </a:r>
          </a:p>
          <a:p>
            <a:endParaRPr lang="nb-NO" dirty="0"/>
          </a:p>
          <a:p>
            <a:r>
              <a:rPr lang="nb-NO" dirty="0"/>
              <a:t>Viktig her: Sammensetningen av måltidet er viktig. Hvordan blodsukkeret reagerer på maten er ikke konstant, så det finnes ingen regler. Men vi kan lære oss sånn noenlunde hvordan vi skal beregne insulin ut fra hva vi spiser. </a:t>
            </a:r>
          </a:p>
          <a:p>
            <a:endParaRPr lang="nb-NO" dirty="0"/>
          </a:p>
          <a:p>
            <a:endParaRPr lang="nb-NO" dirty="0"/>
          </a:p>
          <a:p>
            <a:endParaRPr lang="nb-NO" dirty="0"/>
          </a:p>
          <a:p>
            <a:r>
              <a:rPr lang="nb-NO" dirty="0"/>
              <a:t>2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22</a:t>
            </a:fld>
            <a:endParaRPr lang="nb-NO"/>
          </a:p>
        </p:txBody>
      </p:sp>
    </p:spTree>
    <p:extLst>
      <p:ext uri="{BB962C8B-B14F-4D97-AF65-F5344CB8AC3E}">
        <p14:creationId xmlns:p14="http://schemas.microsoft.com/office/powerpoint/2010/main" val="600548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b-NO" baseline="0" dirty="0"/>
              <a:t>Diabetesforbundet gir råd basert på Helsedirektoratets kostråd, som har vært grundig gjennomgått i de nye retningslinjene for behandling og forebygging av diabetes (type 2).</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b-NO" baseline="0" dirty="0"/>
              <a:t>De er basert på en grundig gjennomgang av forskning, men bygger også på klinisk erfaring og det generelle kunnskapsgrunnlaget for befolkningen generelt. </a:t>
            </a:r>
          </a:p>
          <a:p>
            <a:pPr marL="171450" indent="-171450">
              <a:buFont typeface="Arial" panose="020B0604020202020204" pitchFamily="34" charset="0"/>
              <a:buChar char="•"/>
            </a:pPr>
            <a:r>
              <a:rPr lang="nb-NO" dirty="0"/>
              <a:t>Listen velg mer/velg heller/velg mindre er fra Helsedirektoratet</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4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23</a:t>
            </a:fld>
            <a:endParaRPr lang="nb-NO"/>
          </a:p>
        </p:txBody>
      </p:sp>
    </p:spTree>
    <p:extLst>
      <p:ext uri="{BB962C8B-B14F-4D97-AF65-F5344CB8AC3E}">
        <p14:creationId xmlns:p14="http://schemas.microsoft.com/office/powerpoint/2010/main" val="666521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Følingsmat/drikke: Nevn druesukker og virkningen av dette. </a:t>
            </a:r>
          </a:p>
          <a:p>
            <a:r>
              <a:rPr lang="nb-NO" dirty="0"/>
              <a:t>Ekstra utstyr: Batteri, målerstrips, </a:t>
            </a:r>
          </a:p>
          <a:p>
            <a:r>
              <a:rPr lang="nb-NO" dirty="0"/>
              <a:t>Vanlige ting: Ting man ville hatt med seg ellers, uavhengig av diabetesen.</a:t>
            </a:r>
          </a:p>
          <a:p>
            <a:endParaRPr lang="nb-NO" dirty="0"/>
          </a:p>
          <a:p>
            <a:endParaRPr lang="nb-NO" dirty="0"/>
          </a:p>
          <a:p>
            <a:r>
              <a:rPr lang="nb-NO" dirty="0"/>
              <a:t>4 min </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24</a:t>
            </a:fld>
            <a:endParaRPr lang="nb-NO"/>
          </a:p>
        </p:txBody>
      </p:sp>
    </p:spTree>
    <p:extLst>
      <p:ext uri="{BB962C8B-B14F-4D97-AF65-F5344CB8AC3E}">
        <p14:creationId xmlns:p14="http://schemas.microsoft.com/office/powerpoint/2010/main" val="2326277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finner du god informasjon om diabetes, og verktøy for forventningsavklaring mellom skole, barn og foreldre. </a:t>
            </a:r>
          </a:p>
          <a:p>
            <a:r>
              <a:rPr lang="nb-NO" dirty="0"/>
              <a:t>Et godt verktøy for å gi individuell tilpasning for det enkelte barn, gjennom å skape et tett og godt samarbeid mellom foresatte og skolen. </a:t>
            </a:r>
          </a:p>
          <a:p>
            <a:endParaRPr lang="nb-NO" dirty="0"/>
          </a:p>
        </p:txBody>
      </p:sp>
      <p:sp>
        <p:nvSpPr>
          <p:cNvPr id="4" name="Plassholder for lysbildenummer 3"/>
          <p:cNvSpPr>
            <a:spLocks noGrp="1"/>
          </p:cNvSpPr>
          <p:nvPr>
            <p:ph type="sldNum" sz="quarter" idx="5"/>
          </p:nvPr>
        </p:nvSpPr>
        <p:spPr/>
        <p:txBody>
          <a:bodyPr/>
          <a:lstStyle/>
          <a:p>
            <a:fld id="{1B4BF47B-3259-4D52-BE53-07379AC08A1E}" type="slidenum">
              <a:rPr lang="nb-NO" smtClean="0"/>
              <a:t>26</a:t>
            </a:fld>
            <a:endParaRPr lang="nb-NO"/>
          </a:p>
        </p:txBody>
      </p:sp>
    </p:spTree>
    <p:extLst>
      <p:ext uri="{BB962C8B-B14F-4D97-AF65-F5344CB8AC3E}">
        <p14:creationId xmlns:p14="http://schemas.microsoft.com/office/powerpoint/2010/main" val="1837916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Åpne for spørsmål</a:t>
            </a:r>
          </a:p>
        </p:txBody>
      </p:sp>
      <p:sp>
        <p:nvSpPr>
          <p:cNvPr id="4" name="Plassholder for lysbildenummer 3"/>
          <p:cNvSpPr>
            <a:spLocks noGrp="1"/>
          </p:cNvSpPr>
          <p:nvPr>
            <p:ph type="sldNum" sz="quarter" idx="5"/>
          </p:nvPr>
        </p:nvSpPr>
        <p:spPr/>
        <p:txBody>
          <a:bodyPr/>
          <a:lstStyle/>
          <a:p>
            <a:fld id="{9E3FABB9-A2DC-6F4A-B5AE-3984A7D97654}" type="slidenum">
              <a:rPr lang="nb-NO" smtClean="0"/>
              <a:t>27</a:t>
            </a:fld>
            <a:endParaRPr lang="nb-NO"/>
          </a:p>
        </p:txBody>
      </p:sp>
    </p:spTree>
    <p:extLst>
      <p:ext uri="{BB962C8B-B14F-4D97-AF65-F5344CB8AC3E}">
        <p14:creationId xmlns:p14="http://schemas.microsoft.com/office/powerpoint/2010/main" val="618487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2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28</a:t>
            </a:fld>
            <a:endParaRPr lang="nb-NO"/>
          </a:p>
        </p:txBody>
      </p:sp>
    </p:spTree>
    <p:extLst>
      <p:ext uri="{BB962C8B-B14F-4D97-AF65-F5344CB8AC3E}">
        <p14:creationId xmlns:p14="http://schemas.microsoft.com/office/powerpoint/2010/main" val="62223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ssholder for lysbilde 1">
            <a:extLst>
              <a:ext uri="{FF2B5EF4-FFF2-40B4-BE49-F238E27FC236}">
                <a16:creationId xmlns:a16="http://schemas.microsoft.com/office/drawing/2014/main" id="{5F9730C2-2359-4FBE-83D0-D6D4088FF3F9}"/>
              </a:ext>
            </a:extLst>
          </p:cNvPr>
          <p:cNvSpPr>
            <a:spLocks noGrp="1" noRot="1" noChangeAspect="1" noChangeArrowheads="1" noTextEdit="1"/>
          </p:cNvSpPr>
          <p:nvPr>
            <p:ph type="sldImg"/>
          </p:nvPr>
        </p:nvSpPr>
        <p:spPr>
          <a:ln/>
        </p:spPr>
      </p:sp>
      <p:sp>
        <p:nvSpPr>
          <p:cNvPr id="40963" name="Plassholder for notater 2">
            <a:extLst>
              <a:ext uri="{FF2B5EF4-FFF2-40B4-BE49-F238E27FC236}">
                <a16:creationId xmlns:a16="http://schemas.microsoft.com/office/drawing/2014/main" id="{5441226F-CA84-4012-ABC0-69F42D028A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dirty="0">
                <a:latin typeface="Arial" panose="020B0604020202020204" pitchFamily="34" charset="0"/>
                <a:cs typeface="Arial" panose="020B0604020202020204" pitchFamily="34" charset="0"/>
              </a:rPr>
              <a:t>Til høyre: Kontaktinfo til Diabeteslinjen. Nå har vi også </a:t>
            </a:r>
            <a:r>
              <a:rPr lang="nb-NO" altLang="nb-NO" dirty="0" err="1">
                <a:latin typeface="Arial" panose="020B0604020202020204" pitchFamily="34" charset="0"/>
                <a:cs typeface="Arial" panose="020B0604020202020204" pitchFamily="34" charset="0"/>
              </a:rPr>
              <a:t>chat</a:t>
            </a:r>
            <a:r>
              <a:rPr lang="nb-NO" altLang="nb-NO" dirty="0">
                <a:latin typeface="Arial" panose="020B0604020202020204" pitchFamily="34" charset="0"/>
                <a:cs typeface="Arial" panose="020B0604020202020204" pitchFamily="34" charset="0"/>
              </a:rPr>
              <a:t> i tillegg til telefon og nettspørsmål.</a:t>
            </a:r>
          </a:p>
          <a:p>
            <a:pPr eaLnBrk="1" hangingPunct="1"/>
            <a:r>
              <a:rPr lang="nb-NO" altLang="nb-NO" dirty="0">
                <a:latin typeface="Arial" panose="020B0604020202020204" pitchFamily="34" charset="0"/>
                <a:cs typeface="Arial" panose="020B0604020202020204" pitchFamily="34" charset="0"/>
              </a:rPr>
              <a:t>Til venstre: Kontaktinfo til sekretariatet.</a:t>
            </a:r>
          </a:p>
        </p:txBody>
      </p:sp>
      <p:sp>
        <p:nvSpPr>
          <p:cNvPr id="40964" name="Plassholder for lysbildenummer 3">
            <a:extLst>
              <a:ext uri="{FF2B5EF4-FFF2-40B4-BE49-F238E27FC236}">
                <a16:creationId xmlns:a16="http://schemas.microsoft.com/office/drawing/2014/main" id="{ECB7A14B-F1D5-4B65-BCE6-8E6B4C8E0E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2A0CF3C-7097-42A1-BE18-6FD9610D04A5}" type="slidenum">
              <a:rPr lang="nb-NO" altLang="nb-NO" smtClean="0"/>
              <a:pPr/>
              <a:t>29</a:t>
            </a:fld>
            <a:endParaRPr lang="nb-NO" altLang="nb-NO"/>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Takk for at dere deltok på dette kurset. Jeg håper dere føler dere litt tryggere, og at dere har fått stilt de spørsmålene dere måtte ha. </a:t>
            </a:r>
          </a:p>
          <a:p>
            <a:endParaRPr lang="nb-NO" dirty="0"/>
          </a:p>
          <a:p>
            <a:r>
              <a:rPr lang="nb-NO" dirty="0"/>
              <a:t>Takk for meg. </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30</a:t>
            </a:fld>
            <a:endParaRPr lang="nb-NO"/>
          </a:p>
        </p:txBody>
      </p:sp>
    </p:spTree>
    <p:extLst>
      <p:ext uri="{BB962C8B-B14F-4D97-AF65-F5344CB8AC3E}">
        <p14:creationId xmlns:p14="http://schemas.microsoft.com/office/powerpoint/2010/main" val="23699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buFont typeface="Arial" panose="020B0604020202020204" pitchFamily="34" charset="0"/>
              <a:buChar char="•"/>
            </a:pPr>
            <a:r>
              <a:rPr lang="nb-NO" dirty="0"/>
              <a:t>For deg som støttespiller</a:t>
            </a:r>
          </a:p>
          <a:p>
            <a:pPr marL="628650" lvl="1" indent="-171450">
              <a:buFont typeface="Arial" panose="020B0604020202020204" pitchFamily="34" charset="0"/>
              <a:buChar char="•"/>
            </a:pPr>
            <a:r>
              <a:rPr lang="nb-NO" dirty="0"/>
              <a:t>Bekymringer – Hvilke bekymringer har du? Kan vi gi deg kunnskap i dette kurset, som vil gjøre deg tryggere? </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b-NO" dirty="0"/>
              <a:t>Scenarioer – Hvilke scenarioer ser du for deg? Kan vi gi deg kunnskap i dette kurset, som vil gjøre deg tryggere i en slik situasjon? </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b-NO" dirty="0"/>
              <a:t>Reaksjoner – Har du opplevd å få reaksjoner tidligere? Hvilke reaksjoner er du redd for? Kan vi gi deg kunnskap i dette kurset, som vil gjøre deg tryggere? </a:t>
            </a:r>
          </a:p>
          <a:p>
            <a:pPr marL="171450" indent="-171450">
              <a:buFont typeface="Arial" panose="020B0604020202020204" pitchFamily="34" charset="0"/>
              <a:buChar char="•"/>
            </a:pPr>
            <a:r>
              <a:rPr lang="nb-NO" dirty="0"/>
              <a:t>For barnet</a:t>
            </a:r>
          </a:p>
          <a:p>
            <a:pPr marL="628650" lvl="1" indent="-171450">
              <a:buFont typeface="Arial" panose="020B0604020202020204" pitchFamily="34" charset="0"/>
              <a:buChar char="•"/>
            </a:pPr>
            <a:r>
              <a:rPr lang="nb-NO" dirty="0"/>
              <a:t>Bekymringer – Hvilke bekymringer har barnet? Barn kan føle seg utrygge sammen med andre voksne enn sine foresatte, fordi de ikke er trygge på at vedkommende vet hva man skal gjøre med tanke på diabetesen. Barn kan være bekymret for at noe skal skje, og at du skal bli opprørt eller redd. </a:t>
            </a:r>
          </a:p>
          <a:p>
            <a:pPr marL="628650" lvl="1" indent="-171450">
              <a:buFont typeface="Arial" panose="020B0604020202020204" pitchFamily="34" charset="0"/>
              <a:buChar char="•"/>
            </a:pPr>
            <a:r>
              <a:rPr lang="nb-NO" dirty="0"/>
              <a:t>Forståelse – Avhengig av alder er barn utrolig observante og forstår mer enn vi tror. Hvis du er nervøs og usikker er det stor sjanse for at barnet fanger dette opp. </a:t>
            </a:r>
          </a:p>
          <a:p>
            <a:pPr marL="628650" lvl="1" indent="-171450">
              <a:buFont typeface="Arial" panose="020B0604020202020204" pitchFamily="34" charset="0"/>
              <a:buChar char="•"/>
            </a:pPr>
            <a:r>
              <a:rPr lang="nb-NO" dirty="0"/>
              <a:t>Reaksjoner – Barnet kan reagere på ulike måter, og det er viktig å være bevisst på at dette kan være skummelt og utrygt også for barnet. </a:t>
            </a:r>
          </a:p>
          <a:p>
            <a:endParaRPr lang="nb-NO" dirty="0"/>
          </a:p>
          <a:p>
            <a:r>
              <a:rPr lang="nb-NO" dirty="0"/>
              <a:t>15. min</a:t>
            </a:r>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59D794-A29A-453A-B2FF-0622E7A5B644}" type="slidenum">
              <a:rPr kumimoji="0" lang="nb-NO"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nb-NO"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8021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Oppsummering av det vi skal gå gjennom under dette punktet. </a:t>
            </a:r>
          </a:p>
          <a:p>
            <a:endParaRPr lang="nb-NO" dirty="0"/>
          </a:p>
          <a:p>
            <a:endParaRPr lang="nb-NO" dirty="0"/>
          </a:p>
          <a:p>
            <a:r>
              <a:rPr lang="nb-NO" dirty="0"/>
              <a:t>10 sek</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6</a:t>
            </a:fld>
            <a:endParaRPr lang="nb-NO"/>
          </a:p>
        </p:txBody>
      </p:sp>
    </p:spTree>
    <p:extLst>
      <p:ext uri="{BB962C8B-B14F-4D97-AF65-F5344CB8AC3E}">
        <p14:creationId xmlns:p14="http://schemas.microsoft.com/office/powerpoint/2010/main" val="416099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Det finnes visse typer mat personer med diabetes ikke KAN spise</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Diabetes er ikke en matsykdom, og man kan i utgangspunktet spise hva man vil. Man er ikke «allergisk» mot for eksempel sukker. </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Det er viktig å gå frem at mat som gir blodsukkerøkning ikke er farlig eller skal unngås, men krever insulinregulering. </a:t>
            </a:r>
          </a:p>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Du kan ha en mild form for diabetes</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Enten har man diabetes eller så har man det ikke. Men man kan ha ulike utfordringer med blodsukkersvingninger for eksempel. </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Det er en relativt vanlig oppfattelse at type 2 er den «milde formen» fordi man slipper å ta insulin. Det blir litt feil å se det slik, da det er to veldig forskjellige sykdommer, med hver sine utfordringer. </a:t>
            </a:r>
          </a:p>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Du kan ikke spise sukker når du har diabetes</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Sukker har stor påvirkning på blodsukkeret, og man kan med fordel begrense inntaket for å unngå svingninger. Men det er ikke farlig å spise sukker, så lenge man setter insulin. </a:t>
            </a:r>
          </a:p>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Det er din egen skyld at du har fått diabetes </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Fokus på type 1. Vi skal snakke litt om årsaker til type 1 senere, men kort sagt kan man ikke noe for at man har type 1. </a:t>
            </a:r>
          </a:p>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Du får diabetes av å spise for mye sukker</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Man har ingen som helst grunn til å tro at dette stemmer. </a:t>
            </a:r>
          </a:p>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Det finnes andre behandlingsmetoder for diabetes type 1, enn insulin. For eksempel ved hjelp av kosthold eller spesielle urter. </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Har man diabetes type 1 er man helt avhengig av insulintilførsel for å overleve. </a:t>
            </a:r>
          </a:p>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Har du føling må du sette insulin</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Føling får man av for mye insulin i forhold til behovet. Man må på ingen måte gi insulin til noen med lavt blodsukker.</a:t>
            </a:r>
          </a:p>
          <a:p>
            <a:pPr marL="0" lvl="0" indent="0">
              <a:buFont typeface="Arial" panose="020B0604020202020204" pitchFamily="34" charset="0"/>
              <a:buNone/>
            </a:pPr>
            <a:endParaRPr lang="nb-NO" sz="1200" kern="1200" dirty="0">
              <a:solidFill>
                <a:schemeClr val="tx1"/>
              </a:solidFill>
              <a:effectLst/>
              <a:latin typeface="Arial" charset="0"/>
              <a:ea typeface="+mn-ea"/>
              <a:cs typeface="Arial" charset="0"/>
            </a:endParaRPr>
          </a:p>
          <a:p>
            <a:pPr marL="0" lvl="0" indent="0">
              <a:buFont typeface="Arial" panose="020B0604020202020204" pitchFamily="34" charset="0"/>
              <a:buNone/>
            </a:pPr>
            <a:r>
              <a:rPr lang="nb-NO" sz="1200" kern="1200" dirty="0">
                <a:solidFill>
                  <a:schemeClr val="tx1"/>
                </a:solidFill>
                <a:effectLst/>
                <a:latin typeface="Arial" charset="0"/>
                <a:ea typeface="+mn-ea"/>
                <a:cs typeface="Arial" charset="0"/>
              </a:rPr>
              <a:t>Alle temaene tas opp senere i foredraget.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b-NO" dirty="0"/>
              <a:t>5 min</a:t>
            </a:r>
          </a:p>
          <a:p>
            <a:endParaRPr lang="nb-NO" dirty="0"/>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7</a:t>
            </a:fld>
            <a:endParaRPr lang="nb-NO"/>
          </a:p>
        </p:txBody>
      </p:sp>
    </p:spTree>
    <p:extLst>
      <p:ext uri="{BB962C8B-B14F-4D97-AF65-F5344CB8AC3E}">
        <p14:creationId xmlns:p14="http://schemas.microsoft.com/office/powerpoint/2010/main" val="231147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ssholder for lysbilde 1">
            <a:extLst>
              <a:ext uri="{FF2B5EF4-FFF2-40B4-BE49-F238E27FC236}">
                <a16:creationId xmlns:a16="http://schemas.microsoft.com/office/drawing/2014/main" id="{F6A38316-BBF6-4069-ABCB-6363E2D6635C}"/>
              </a:ext>
            </a:extLst>
          </p:cNvPr>
          <p:cNvSpPr>
            <a:spLocks noGrp="1" noRot="1" noChangeAspect="1" noChangeArrowheads="1" noTextEdit="1"/>
          </p:cNvSpPr>
          <p:nvPr>
            <p:ph type="sldImg"/>
          </p:nvPr>
        </p:nvSpPr>
        <p:spPr>
          <a:ln/>
        </p:spPr>
      </p:sp>
      <p:sp>
        <p:nvSpPr>
          <p:cNvPr id="7171" name="Plassholder for notater 2">
            <a:extLst>
              <a:ext uri="{FF2B5EF4-FFF2-40B4-BE49-F238E27FC236}">
                <a16:creationId xmlns:a16="http://schemas.microsoft.com/office/drawing/2014/main" id="{14378B2B-C52F-4388-8C43-62576C6CA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sz="1200" b="0" i="0" kern="1200" dirty="0">
                <a:solidFill>
                  <a:schemeClr val="tx1"/>
                </a:solidFill>
                <a:effectLst/>
                <a:latin typeface="Arial" charset="0"/>
                <a:ea typeface="+mn-ea"/>
                <a:cs typeface="Arial" charset="0"/>
              </a:rPr>
              <a:t>Vi skal konsentrere oss om type 1 i dag, da de aller fleste barn som har diabetes, har denne typen. </a:t>
            </a:r>
          </a:p>
          <a:p>
            <a:endParaRPr lang="nb-NO" sz="1200" b="0" i="0" kern="1200" dirty="0">
              <a:solidFill>
                <a:schemeClr val="tx1"/>
              </a:solidFill>
              <a:effectLst/>
              <a:latin typeface="Arial" charset="0"/>
              <a:ea typeface="+mn-ea"/>
              <a:cs typeface="Arial" charset="0"/>
            </a:endParaRPr>
          </a:p>
          <a:p>
            <a:endParaRPr lang="nb-NO" altLang="nb-NO" b="0" dirty="0">
              <a:latin typeface="Arial" panose="020B0604020202020204" pitchFamily="34" charset="0"/>
              <a:cs typeface="Arial" panose="020B0604020202020204" pitchFamily="34" charset="0"/>
            </a:endParaRPr>
          </a:p>
          <a:p>
            <a:r>
              <a:rPr lang="nb-NO" altLang="nb-NO" b="0" dirty="0">
                <a:latin typeface="Arial" panose="020B0604020202020204" pitchFamily="34" charset="0"/>
                <a:cs typeface="Arial" panose="020B0604020202020204" pitchFamily="34" charset="0"/>
              </a:rPr>
              <a:t>5 min</a:t>
            </a:r>
          </a:p>
        </p:txBody>
      </p:sp>
      <p:sp>
        <p:nvSpPr>
          <p:cNvPr id="7172" name="Plassholder for lysbildenummer 3">
            <a:extLst>
              <a:ext uri="{FF2B5EF4-FFF2-40B4-BE49-F238E27FC236}">
                <a16:creationId xmlns:a16="http://schemas.microsoft.com/office/drawing/2014/main" id="{8A9BFF91-D6F9-4C2E-9E85-04231E105F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BA5C10-18B5-4F39-9A26-9464A93E8FDD}" type="slidenum">
              <a:rPr lang="nb-NO" altLang="nb-NO" smtClean="0"/>
              <a:pPr/>
              <a:t>8</a:t>
            </a:fld>
            <a:endParaRPr lang="nb-NO" altLang="nb-NO"/>
          </a:p>
        </p:txBody>
      </p:sp>
    </p:spTree>
    <p:extLst>
      <p:ext uri="{BB962C8B-B14F-4D97-AF65-F5344CB8AC3E}">
        <p14:creationId xmlns:p14="http://schemas.microsoft.com/office/powerpoint/2010/main" val="1870587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eaLnBrk="1" hangingPunct="1">
              <a:buFontTx/>
              <a:buChar char="•"/>
            </a:pPr>
            <a:r>
              <a:rPr lang="nb-NO" altLang="nb-NO" dirty="0"/>
              <a:t>Insulin er "nøkkelen" som låser opp "døra" til cellene slik at glukose kan komme inn i cellene.</a:t>
            </a:r>
          </a:p>
          <a:p>
            <a:pPr algn="l" eaLnBrk="1" hangingPunct="1">
              <a:buFontTx/>
              <a:buChar char="•"/>
            </a:pPr>
            <a:r>
              <a:rPr lang="nb-NO" altLang="nb-NO" dirty="0"/>
              <a:t>Glukose er cellenes drivstoff. </a:t>
            </a:r>
          </a:p>
          <a:p>
            <a:pPr algn="l" eaLnBrk="1" hangingPunct="1">
              <a:buFontTx/>
              <a:buChar char="•"/>
            </a:pPr>
            <a:r>
              <a:rPr lang="nb-NO" altLang="nb-NO" dirty="0"/>
              <a:t>Forklare: Bilde 1: Cellen er glad og fornøyd når insulinet</a:t>
            </a:r>
            <a:r>
              <a:rPr lang="nb-NO" altLang="nb-NO" baseline="0" dirty="0"/>
              <a:t> er til stede og ønsker maten velkommen. Bilde 2: Ikke noe insulin tilstede og cellen er lukket og misfornøyd. </a:t>
            </a:r>
          </a:p>
          <a:p>
            <a:pPr algn="l" eaLnBrk="1" hangingPunct="1">
              <a:buFontTx/>
              <a:buChar char="•"/>
            </a:pPr>
            <a:r>
              <a:rPr lang="nb-NO" altLang="nb-NO" baseline="0" dirty="0"/>
              <a:t>På hvilke måter kan man tilføre insulin? </a:t>
            </a:r>
          </a:p>
          <a:p>
            <a:pPr algn="l" eaLnBrk="1" hangingPunct="1">
              <a:buFontTx/>
              <a:buChar char="•"/>
            </a:pPr>
            <a:r>
              <a:rPr lang="nb-NO" altLang="nb-NO" baseline="0" dirty="0"/>
              <a:t>Mer om beregning senere. </a:t>
            </a:r>
          </a:p>
          <a:p>
            <a:pPr algn="l" eaLnBrk="1" hangingPunct="1">
              <a:buFontTx/>
              <a:buChar char="•"/>
            </a:pPr>
            <a:endParaRPr lang="nb-NO" altLang="nb-NO" baseline="0" dirty="0"/>
          </a:p>
          <a:p>
            <a:pPr algn="l" eaLnBrk="1" hangingPunct="1">
              <a:buFontTx/>
              <a:buChar char="•"/>
            </a:pPr>
            <a:endParaRPr lang="nb-NO" altLang="nb-NO" baseline="0" dirty="0"/>
          </a:p>
          <a:p>
            <a:pPr algn="l" eaLnBrk="1" hangingPunct="1">
              <a:buFontTx/>
              <a:buNone/>
            </a:pPr>
            <a:r>
              <a:rPr lang="nb-NO" altLang="nb-NO" baseline="0" dirty="0"/>
              <a:t>5 min</a:t>
            </a:r>
            <a:endParaRPr lang="nb-NO" altLang="nb-NO" dirty="0"/>
          </a:p>
        </p:txBody>
      </p:sp>
      <p:sp>
        <p:nvSpPr>
          <p:cNvPr id="4" name="Plassholder for lysbildenummer 3"/>
          <p:cNvSpPr>
            <a:spLocks noGrp="1"/>
          </p:cNvSpPr>
          <p:nvPr>
            <p:ph type="sldNum" sz="quarter" idx="10"/>
          </p:nvPr>
        </p:nvSpPr>
        <p:spPr/>
        <p:txBody>
          <a:bodyPr/>
          <a:lstStyle/>
          <a:p>
            <a:pPr>
              <a:defRPr/>
            </a:pPr>
            <a:fld id="{96666099-B456-468A-97BF-5E77B1A1BF60}" type="slidenum">
              <a:rPr lang="nb-NO" smtClean="0"/>
              <a:pPr>
                <a:defRPr/>
              </a:pPr>
              <a:t>9</a:t>
            </a:fld>
            <a:endParaRPr lang="nb-NO"/>
          </a:p>
        </p:txBody>
      </p:sp>
    </p:spTree>
    <p:extLst>
      <p:ext uri="{BB962C8B-B14F-4D97-AF65-F5344CB8AC3E}">
        <p14:creationId xmlns:p14="http://schemas.microsoft.com/office/powerpoint/2010/main" val="395992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ssholder for lysbilde 1"/>
          <p:cNvSpPr>
            <a:spLocks noGrp="1" noRot="1" noChangeAspect="1" noTextEdit="1"/>
          </p:cNvSpPr>
          <p:nvPr>
            <p:ph type="sldImg"/>
          </p:nvPr>
        </p:nvSpPr>
        <p:spPr>
          <a:ln/>
        </p:spPr>
      </p:sp>
      <p:sp>
        <p:nvSpPr>
          <p:cNvPr id="28675" name="Plassholder for notater 2"/>
          <p:cNvSpPr>
            <a:spLocks noGrp="1"/>
          </p:cNvSpPr>
          <p:nvPr>
            <p:ph type="body" idx="1"/>
          </p:nvPr>
        </p:nvSpPr>
        <p:spPr>
          <a:noFill/>
          <a:ln/>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altLang="nb-NO" dirty="0">
                <a:latin typeface="Arial" pitchFamily="34" charset="0"/>
                <a:cs typeface="Arial" pitchFamily="34" charset="0"/>
              </a:rPr>
              <a:t>Det er vanligst å få diabetes type 1 som barn eller ungdom, men også voksne kan få sykdommen.</a:t>
            </a:r>
          </a:p>
          <a:p>
            <a:pPr marL="171450" indent="-171450">
              <a:buFont typeface="Arial" panose="020B0604020202020204" pitchFamily="34" charset="0"/>
              <a:buChar char="•"/>
            </a:pPr>
            <a:r>
              <a:rPr lang="nb-NO" altLang="nb-NO" dirty="0">
                <a:latin typeface="Arial" pitchFamily="34" charset="0"/>
                <a:cs typeface="Arial" pitchFamily="34" charset="0"/>
              </a:rPr>
              <a:t>Symptomene på diabetes type 1 er økt urinutskillelse, sterk tørste, vekttap og tretthet/nedsatt allmenntilstand.  </a:t>
            </a:r>
          </a:p>
          <a:p>
            <a:pPr marL="628650" lvl="1" indent="-171450">
              <a:buFont typeface="Arial" panose="020B0604020202020204" pitchFamily="34" charset="0"/>
              <a:buChar char="•"/>
            </a:pPr>
            <a:r>
              <a:rPr lang="nb-NO" altLang="nb-NO" dirty="0">
                <a:latin typeface="Arial" pitchFamily="34" charset="0"/>
                <a:cs typeface="Arial" pitchFamily="34" charset="0"/>
              </a:rPr>
              <a:t>Sykdommen oppstår ofte akutt, og noen får så høyt blodsukker at det fører til syreforgiftning (</a:t>
            </a:r>
            <a:r>
              <a:rPr lang="nb-NO" altLang="nb-NO" dirty="0" err="1">
                <a:latin typeface="Arial" pitchFamily="34" charset="0"/>
                <a:cs typeface="Arial" pitchFamily="34" charset="0"/>
              </a:rPr>
              <a:t>ketoacidose</a:t>
            </a:r>
            <a:r>
              <a:rPr lang="nb-NO" altLang="nb-NO" dirty="0">
                <a:latin typeface="Arial" pitchFamily="34" charset="0"/>
                <a:cs typeface="Arial" pitchFamily="34" charset="0"/>
              </a:rPr>
              <a:t>) med sterke magesmerter og kvalme. Kan lukte</a:t>
            </a:r>
            <a:r>
              <a:rPr lang="nb-NO" altLang="nb-NO" baseline="0" dirty="0">
                <a:latin typeface="Arial" pitchFamily="34" charset="0"/>
                <a:cs typeface="Arial" pitchFamily="34" charset="0"/>
              </a:rPr>
              <a:t> aceton av ånden.</a:t>
            </a:r>
          </a:p>
          <a:p>
            <a:pPr marL="171450" lvl="0" indent="-171450">
              <a:buFont typeface="Arial" panose="020B0604020202020204" pitchFamily="34" charset="0"/>
              <a:buChar char="•"/>
            </a:pPr>
            <a:r>
              <a:rPr lang="nb-NO" altLang="nb-NO" baseline="0" dirty="0">
                <a:latin typeface="Arial" pitchFamily="34" charset="0"/>
                <a:cs typeface="Arial" pitchFamily="34" charset="0"/>
              </a:rPr>
              <a:t>Langtidsblodsukkeret er anbefalt å ligge rundt 7% (Husk nye mål fra høsten 2018). </a:t>
            </a:r>
          </a:p>
          <a:p>
            <a:pPr marL="628650" lvl="1" indent="-171450">
              <a:buFont typeface="Arial" panose="020B0604020202020204" pitchFamily="34" charset="0"/>
              <a:buChar char="•"/>
            </a:pPr>
            <a:r>
              <a:rPr lang="nb-NO" altLang="nb-NO" baseline="0" dirty="0">
                <a:latin typeface="Arial" pitchFamily="34" charset="0"/>
                <a:cs typeface="Arial" pitchFamily="34" charset="0"/>
              </a:rPr>
              <a:t> Et stabilt blodsukker kan bidra til å forebygge komplikasjoner senere i livet. </a:t>
            </a:r>
            <a:br>
              <a:rPr lang="nb-NO" altLang="nb-NO" baseline="0" dirty="0">
                <a:latin typeface="Arial" pitchFamily="34" charset="0"/>
                <a:cs typeface="Arial" pitchFamily="34" charset="0"/>
              </a:rPr>
            </a:br>
            <a:r>
              <a:rPr lang="nb-NO" altLang="nb-NO" baseline="0" dirty="0">
                <a:latin typeface="Arial" pitchFamily="34" charset="0"/>
                <a:cs typeface="Arial" pitchFamily="34" charset="0"/>
              </a:rPr>
              <a:t> (Komplikasjoner blir ikke et tema i dette kurset, og det er ikke noe du som støttespiller skal behøve å snakke med barnet om.)</a:t>
            </a:r>
          </a:p>
          <a:p>
            <a:pPr marL="171450" lvl="0" indent="-171450">
              <a:buFont typeface="Arial" panose="020B0604020202020204" pitchFamily="34" charset="0"/>
              <a:buChar char="•"/>
            </a:pPr>
            <a:r>
              <a:rPr lang="nb-NO" sz="1200" b="0" i="0" kern="1200" dirty="0">
                <a:solidFill>
                  <a:schemeClr val="tx1"/>
                </a:solidFill>
                <a:effectLst/>
                <a:latin typeface="Arial" charset="0"/>
                <a:ea typeface="+mn-ea"/>
                <a:cs typeface="Arial" charset="0"/>
              </a:rPr>
              <a:t>Det er til dags dato ikke kjent hvorfor man får diabetes type 1. </a:t>
            </a:r>
          </a:p>
          <a:p>
            <a:pPr marL="1085850" lvl="2" indent="-171450">
              <a:buFont typeface="Arial" panose="020B0604020202020204" pitchFamily="34" charset="0"/>
              <a:buChar char="•"/>
            </a:pPr>
            <a:r>
              <a:rPr lang="nb-NO" sz="1200" b="0" i="0" kern="1200" dirty="0">
                <a:solidFill>
                  <a:schemeClr val="tx1"/>
                </a:solidFill>
                <a:effectLst/>
                <a:latin typeface="Arial" charset="0"/>
                <a:ea typeface="+mn-ea"/>
                <a:cs typeface="Arial" charset="0"/>
              </a:rPr>
              <a:t>Man vet imidlertid at det er til en viss grad genetisk (ca. 5%). </a:t>
            </a:r>
          </a:p>
          <a:p>
            <a:pPr marL="1085850" lvl="2" indent="-171450">
              <a:buFont typeface="Arial" panose="020B0604020202020204" pitchFamily="34" charset="0"/>
              <a:buChar char="•"/>
            </a:pPr>
            <a:r>
              <a:rPr lang="nb-NO" sz="1200" b="0" i="0" kern="1200" dirty="0">
                <a:solidFill>
                  <a:schemeClr val="tx1"/>
                </a:solidFill>
                <a:effectLst/>
                <a:latin typeface="Arial" charset="0"/>
                <a:ea typeface="+mn-ea"/>
                <a:cs typeface="Arial" charset="0"/>
              </a:rPr>
              <a:t>Man har ingen grunn til å tro at type 1 kommer som følge av kosthold. </a:t>
            </a:r>
          </a:p>
          <a:p>
            <a:pPr marL="1085850" lvl="2" indent="-171450">
              <a:buFont typeface="Arial" panose="020B0604020202020204" pitchFamily="34" charset="0"/>
              <a:buChar char="•"/>
            </a:pPr>
            <a:r>
              <a:rPr lang="nb-NO" sz="1200" b="0" i="0" kern="1200" dirty="0">
                <a:solidFill>
                  <a:schemeClr val="tx1"/>
                </a:solidFill>
                <a:effectLst/>
                <a:latin typeface="Arial" charset="0"/>
                <a:ea typeface="+mn-ea"/>
                <a:cs typeface="Arial" charset="0"/>
              </a:rPr>
              <a:t>Foreløpig kan man ikke gi noen praktiske råd for å forebygge diabetes type 1</a:t>
            </a:r>
          </a:p>
          <a:p>
            <a:pPr marL="457200" lvl="1" indent="0">
              <a:buFont typeface="Arial" panose="020B0604020202020204" pitchFamily="34" charset="0"/>
              <a:buNone/>
            </a:pPr>
            <a:endParaRPr lang="nb-NO" altLang="nb-NO" baseline="0" dirty="0">
              <a:latin typeface="Arial" pitchFamily="34" charset="0"/>
              <a:cs typeface="Arial" pitchFamily="34" charset="0"/>
            </a:endParaRPr>
          </a:p>
          <a:p>
            <a:pPr marL="171450" lvl="0" indent="-171450">
              <a:buFont typeface="Arial" panose="020B0604020202020204" pitchFamily="34" charset="0"/>
              <a:buChar char="•"/>
            </a:pPr>
            <a:endParaRPr lang="nb-NO" altLang="nb-NO" baseline="0" dirty="0">
              <a:latin typeface="Arial" pitchFamily="34" charset="0"/>
              <a:cs typeface="Arial" pitchFamily="34" charset="0"/>
            </a:endParaRPr>
          </a:p>
          <a:p>
            <a:pPr marL="0" lvl="0" indent="0">
              <a:buFont typeface="Arial" panose="020B0604020202020204" pitchFamily="34" charset="0"/>
              <a:buNone/>
            </a:pPr>
            <a:r>
              <a:rPr lang="nb-NO" altLang="nb-NO" baseline="0" dirty="0">
                <a:latin typeface="Arial" pitchFamily="34" charset="0"/>
                <a:cs typeface="Arial" pitchFamily="34" charset="0"/>
              </a:rPr>
              <a:t>8 min</a:t>
            </a:r>
          </a:p>
        </p:txBody>
      </p:sp>
      <p:sp>
        <p:nvSpPr>
          <p:cNvPr id="28676" name="Plassholder for lysbildenummer 3"/>
          <p:cNvSpPr>
            <a:spLocks noGrp="1"/>
          </p:cNvSpPr>
          <p:nvPr>
            <p:ph type="sldNum" sz="quarter" idx="5"/>
          </p:nvPr>
        </p:nvSpPr>
        <p:spPr>
          <a:noFill/>
        </p:spPr>
        <p:txBody>
          <a:bodyPr/>
          <a:lstStyle/>
          <a:p>
            <a:fld id="{C8992FD9-4F11-4611-9C77-78D7F21E8313}" type="slidenum">
              <a:rPr lang="nb-NO" smtClean="0"/>
              <a:pPr/>
              <a:t>10</a:t>
            </a:fld>
            <a:endParaRPr lang="nb-NO" dirty="0"/>
          </a:p>
        </p:txBody>
      </p:sp>
    </p:spTree>
    <p:extLst>
      <p:ext uri="{BB962C8B-B14F-4D97-AF65-F5344CB8AC3E}">
        <p14:creationId xmlns:p14="http://schemas.microsoft.com/office/powerpoint/2010/main" val="2985557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Årsaker – feilaktig informasjon om hva som forårsaker diabetes type 1. Sannheten er som vi har lært i dag, at det vet vi ikke for sikkert. </a:t>
            </a:r>
          </a:p>
          <a:p>
            <a:pPr marL="171450" indent="-171450">
              <a:buFont typeface="Arial" panose="020B0604020202020204" pitchFamily="34" charset="0"/>
              <a:buChar char="•"/>
            </a:pPr>
            <a:r>
              <a:rPr lang="nb-NO" dirty="0"/>
              <a:t>Forebygging – Feilaktig informasjon om hva man kan gjøre for å unngå å få diabetes. Når vi snakker om type 1 kjenner man ikke til noe man kan gjøre for å forebygge. </a:t>
            </a:r>
          </a:p>
          <a:p>
            <a:pPr marL="171450" indent="-171450">
              <a:buFont typeface="Arial" panose="020B0604020202020204" pitchFamily="34" charset="0"/>
              <a:buChar char="•"/>
            </a:pPr>
            <a:r>
              <a:rPr lang="nb-NO" dirty="0"/>
              <a:t>Kurer – «spis deg frisk» ol. Hverken type 1 eller 2 kan kureres fullstendig. Type 2 kan man leve symptomfritt ved hjelp av kosthold og fysisk aktivitet. Type 1 kan man ikke kurere. Hva gjelder komplikasjoner er det en del grep man kan gjøre for å unngå dette, men det snakker vi ikke om her. </a:t>
            </a:r>
          </a:p>
          <a:p>
            <a:pPr marL="171450" indent="-171450">
              <a:buFont typeface="Arial" panose="020B0604020202020204" pitchFamily="34" charset="0"/>
              <a:buChar char="•"/>
            </a:pPr>
            <a:r>
              <a:rPr lang="nb-NO" dirty="0"/>
              <a:t>Ja- og neimat – Når du har diabetes kan eller kan du ikke spise ditt eller datt. Når du har type 1 kan du i prinsippet spise hva du vil. Det som er viktig er kunnskap om hva maten inneholder og hvordan den påvirker blodsukkeret. Mer om dette senere. </a:t>
            </a:r>
          </a:p>
          <a:p>
            <a:pPr marL="0" indent="0">
              <a:buFont typeface="Arial" panose="020B0604020202020204" pitchFamily="34" charset="0"/>
              <a:buNone/>
            </a:pPr>
            <a:endParaRPr lang="nb-NO" b="0" dirty="0"/>
          </a:p>
          <a:p>
            <a:pPr marL="0" indent="0">
              <a:buFont typeface="Arial" panose="020B0604020202020204" pitchFamily="34" charset="0"/>
              <a:buNone/>
            </a:pPr>
            <a:r>
              <a:rPr lang="nb-NO" b="1" dirty="0"/>
              <a:t>Når man leser på internett er det ekstra viktig å huske på forskjellen mellom type 1 og type 2. Mange av de som skriver der vet ikke forskjellen, og ser dem under ett eller bare sier diabetes uten å presisere. </a:t>
            </a:r>
          </a:p>
          <a:p>
            <a:endParaRPr lang="nb-NO" dirty="0"/>
          </a:p>
          <a:p>
            <a:endParaRPr lang="nb-NO" dirty="0"/>
          </a:p>
          <a:p>
            <a:r>
              <a:rPr lang="nb-NO" dirty="0"/>
              <a:t>5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11</a:t>
            </a:fld>
            <a:endParaRPr lang="nb-NO"/>
          </a:p>
        </p:txBody>
      </p:sp>
    </p:spTree>
    <p:extLst>
      <p:ext uri="{BB962C8B-B14F-4D97-AF65-F5344CB8AC3E}">
        <p14:creationId xmlns:p14="http://schemas.microsoft.com/office/powerpoint/2010/main" val="947072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med lilla ta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45520A0-C80A-4344-A8C4-CAC78A03FC5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2B076831-7A37-E143-8917-26D058E1DDE3}"/>
              </a:ext>
            </a:extLst>
          </p:cNvPr>
          <p:cNvSpPr>
            <a:spLocks noGrp="1"/>
          </p:cNvSpPr>
          <p:nvPr>
            <p:ph type="ctrTitle"/>
          </p:nvPr>
        </p:nvSpPr>
        <p:spPr>
          <a:xfrm>
            <a:off x="1524000" y="2039431"/>
            <a:ext cx="9144000" cy="1337349"/>
          </a:xfrm>
        </p:spPr>
        <p:txBody>
          <a:bodyPr anchor="b">
            <a:normAutofit/>
          </a:bodyPr>
          <a:lstStyle>
            <a:lvl1pPr algn="l">
              <a:lnSpc>
                <a:spcPct val="100000"/>
              </a:lnSpc>
              <a:defRPr sz="4000" b="0" u="none">
                <a:solidFill>
                  <a:schemeClr val="tx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DD3E8992-F637-234C-87D1-2ABD3F3D2411}"/>
              </a:ext>
            </a:extLst>
          </p:cNvPr>
          <p:cNvSpPr>
            <a:spLocks noGrp="1"/>
          </p:cNvSpPr>
          <p:nvPr>
            <p:ph type="subTitle" idx="1"/>
          </p:nvPr>
        </p:nvSpPr>
        <p:spPr>
          <a:xfrm>
            <a:off x="1524000" y="3597442"/>
            <a:ext cx="9144000" cy="757989"/>
          </a:xfrm>
        </p:spPr>
        <p:txBody>
          <a:bodyPr>
            <a:normAutofit/>
          </a:bodyPr>
          <a:lstStyle>
            <a:lvl1pPr marL="0" indent="0" algn="l">
              <a:buNone/>
              <a:defRPr sz="16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16" name="Bilde 15">
            <a:extLst>
              <a:ext uri="{FF2B5EF4-FFF2-40B4-BE49-F238E27FC236}">
                <a16:creationId xmlns:a16="http://schemas.microsoft.com/office/drawing/2014/main" id="{74842599-94EB-8448-AAAD-4005DC76102B}"/>
              </a:ext>
            </a:extLst>
          </p:cNvPr>
          <p:cNvPicPr>
            <a:picLocks noChangeAspect="1"/>
          </p:cNvPicPr>
          <p:nvPr userDrawn="1"/>
        </p:nvPicPr>
        <p:blipFill>
          <a:blip r:embed="rId3"/>
          <a:stretch>
            <a:fillRect/>
          </a:stretch>
        </p:blipFill>
        <p:spPr>
          <a:xfrm>
            <a:off x="10428163" y="-314552"/>
            <a:ext cx="1763837" cy="1796992"/>
          </a:xfrm>
          <a:prstGeom prst="rect">
            <a:avLst/>
          </a:prstGeom>
        </p:spPr>
      </p:pic>
      <p:pic>
        <p:nvPicPr>
          <p:cNvPr id="20" name="Bilde 19">
            <a:extLst>
              <a:ext uri="{FF2B5EF4-FFF2-40B4-BE49-F238E27FC236}">
                <a16:creationId xmlns:a16="http://schemas.microsoft.com/office/drawing/2014/main" id="{5AF037CE-121C-BE41-8C08-A357B9918FC5}"/>
              </a:ext>
            </a:extLst>
          </p:cNvPr>
          <p:cNvPicPr>
            <a:picLocks noChangeAspect="1"/>
          </p:cNvPicPr>
          <p:nvPr userDrawn="1"/>
        </p:nvPicPr>
        <p:blipFill>
          <a:blip r:embed="rId4"/>
          <a:srcRect/>
          <a:stretch/>
        </p:blipFill>
        <p:spPr>
          <a:xfrm>
            <a:off x="9179849" y="6272952"/>
            <a:ext cx="2750187" cy="249042"/>
          </a:xfrm>
          <a:prstGeom prst="rect">
            <a:avLst/>
          </a:prstGeom>
        </p:spPr>
      </p:pic>
    </p:spTree>
    <p:extLst>
      <p:ext uri="{BB962C8B-B14F-4D97-AF65-F5344CB8AC3E}">
        <p14:creationId xmlns:p14="http://schemas.microsoft.com/office/powerpoint/2010/main" val="3416246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ilde 1">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F064ADB1-7D35-FA43-BBC1-769DB7971C0B}"/>
              </a:ext>
            </a:extLst>
          </p:cNvPr>
          <p:cNvPicPr>
            <a:picLocks noChangeAspect="1"/>
          </p:cNvPicPr>
          <p:nvPr userDrawn="1"/>
        </p:nvPicPr>
        <p:blipFill>
          <a:blip r:embed="rId2"/>
          <a:stretch>
            <a:fillRect/>
          </a:stretch>
        </p:blipFill>
        <p:spPr>
          <a:xfrm>
            <a:off x="3174" y="1785"/>
            <a:ext cx="12185651" cy="6854428"/>
          </a:xfrm>
          <a:prstGeom prst="rect">
            <a:avLst/>
          </a:prstGeom>
        </p:spPr>
      </p:pic>
      <p:pic>
        <p:nvPicPr>
          <p:cNvPr id="3" name="Bilde 2">
            <a:extLst>
              <a:ext uri="{FF2B5EF4-FFF2-40B4-BE49-F238E27FC236}">
                <a16:creationId xmlns:a16="http://schemas.microsoft.com/office/drawing/2014/main" id="{0970E4B1-FCE4-1344-A8D0-5D35464E67B4}"/>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2864029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ilde2">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48DC08E-38FC-DC4F-B16D-089D51E4C7EA}"/>
              </a:ext>
            </a:extLst>
          </p:cNvPr>
          <p:cNvPicPr>
            <a:picLocks noChangeAspect="1"/>
          </p:cNvPicPr>
          <p:nvPr userDrawn="1"/>
        </p:nvPicPr>
        <p:blipFill>
          <a:blip r:embed="rId2"/>
          <a:stretch>
            <a:fillRect/>
          </a:stretch>
        </p:blipFill>
        <p:spPr>
          <a:xfrm>
            <a:off x="0" y="0"/>
            <a:ext cx="12185651" cy="6854428"/>
          </a:xfrm>
          <a:prstGeom prst="rect">
            <a:avLst/>
          </a:prstGeom>
        </p:spPr>
      </p:pic>
      <p:pic>
        <p:nvPicPr>
          <p:cNvPr id="5" name="Bilde 4">
            <a:extLst>
              <a:ext uri="{FF2B5EF4-FFF2-40B4-BE49-F238E27FC236}">
                <a16:creationId xmlns:a16="http://schemas.microsoft.com/office/drawing/2014/main" id="{5712174C-4949-F940-9268-1CD664CF32A9}"/>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3173025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ilde3">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5D87A27-9BE8-0C4F-85EC-E80B8524D36E}"/>
              </a:ext>
            </a:extLst>
          </p:cNvPr>
          <p:cNvPicPr>
            <a:picLocks noChangeAspect="1"/>
          </p:cNvPicPr>
          <p:nvPr userDrawn="1"/>
        </p:nvPicPr>
        <p:blipFill>
          <a:blip r:embed="rId2"/>
          <a:stretch>
            <a:fillRect/>
          </a:stretch>
        </p:blipFill>
        <p:spPr>
          <a:xfrm>
            <a:off x="3172" y="0"/>
            <a:ext cx="12179306" cy="6850860"/>
          </a:xfrm>
          <a:prstGeom prst="rect">
            <a:avLst/>
          </a:prstGeom>
        </p:spPr>
      </p:pic>
      <p:pic>
        <p:nvPicPr>
          <p:cNvPr id="7" name="Bilde 6">
            <a:extLst>
              <a:ext uri="{FF2B5EF4-FFF2-40B4-BE49-F238E27FC236}">
                <a16:creationId xmlns:a16="http://schemas.microsoft.com/office/drawing/2014/main" id="{C10735DE-0923-F040-8E39-6357115E1D57}"/>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125188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ilde 4">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5D87A27-9BE8-0C4F-85EC-E80B8524D36E}"/>
              </a:ext>
            </a:extLst>
          </p:cNvPr>
          <p:cNvPicPr>
            <a:picLocks noChangeAspect="1"/>
          </p:cNvPicPr>
          <p:nvPr userDrawn="1"/>
        </p:nvPicPr>
        <p:blipFill>
          <a:blip r:embed="rId2"/>
          <a:stretch>
            <a:fillRect/>
          </a:stretch>
        </p:blipFill>
        <p:spPr>
          <a:xfrm>
            <a:off x="3172" y="0"/>
            <a:ext cx="12179306" cy="6850859"/>
          </a:xfrm>
          <a:prstGeom prst="rect">
            <a:avLst/>
          </a:prstGeom>
        </p:spPr>
      </p:pic>
      <p:pic>
        <p:nvPicPr>
          <p:cNvPr id="7" name="Bilde 6">
            <a:extLst>
              <a:ext uri="{FF2B5EF4-FFF2-40B4-BE49-F238E27FC236}">
                <a16:creationId xmlns:a16="http://schemas.microsoft.com/office/drawing/2014/main" id="{C10735DE-0923-F040-8E39-6357115E1D57}"/>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3348892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akgrunn">
    <p:bg>
      <p:bgPr>
        <a:solidFill>
          <a:srgbClr val="DAEF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074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tt inn 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F1F21CA7-0CA4-7340-B368-EE6AA87132FA}"/>
              </a:ext>
            </a:extLst>
          </p:cNvPr>
          <p:cNvSpPr>
            <a:spLocks noGrp="1"/>
          </p:cNvSpPr>
          <p:nvPr>
            <p:ph type="pic" sz="quarter" idx="10"/>
          </p:nvPr>
        </p:nvSpPr>
        <p:spPr>
          <a:xfrm>
            <a:off x="0" y="0"/>
            <a:ext cx="12192000" cy="6858000"/>
          </a:xfrm>
        </p:spPr>
        <p:txBody>
          <a:bodyPr/>
          <a:lstStyle>
            <a:lvl1pPr marL="0" indent="0">
              <a:buNone/>
              <a:defRPr/>
            </a:lvl1pPr>
          </a:lstStyle>
          <a:p>
            <a:r>
              <a:rPr lang="nb-NO"/>
              <a:t>Klikk på ikonet for å legge til et bilde</a:t>
            </a:r>
            <a:endParaRPr lang="nb-NO" dirty="0"/>
          </a:p>
        </p:txBody>
      </p:sp>
    </p:spTree>
    <p:extLst>
      <p:ext uri="{BB962C8B-B14F-4D97-AF65-F5344CB8AC3E}">
        <p14:creationId xmlns:p14="http://schemas.microsoft.com/office/powerpoint/2010/main" val="3170141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6A80AE-6D71-E943-BFD5-E2B011ED0752}"/>
              </a:ext>
            </a:extLst>
          </p:cNvPr>
          <p:cNvSpPr>
            <a:spLocks noGrp="1"/>
          </p:cNvSpPr>
          <p:nvPr>
            <p:ph type="title"/>
          </p:nvPr>
        </p:nvSpPr>
        <p:spPr>
          <a:xfrm>
            <a:off x="839788" y="457200"/>
            <a:ext cx="3932237" cy="1600200"/>
          </a:xfrm>
        </p:spPr>
        <p:txBody>
          <a:bodyPr anchor="b">
            <a:normAutofit/>
          </a:bodyPr>
          <a:lstStyle>
            <a:lvl1pPr>
              <a:defRPr sz="2000" b="1"/>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DA26B7CF-2651-6B4A-8C50-F2B7CE06A02B}"/>
              </a:ext>
            </a:extLst>
          </p:cNvPr>
          <p:cNvSpPr>
            <a:spLocks noGrp="1"/>
          </p:cNvSpPr>
          <p:nvPr>
            <p:ph idx="1"/>
          </p:nvPr>
        </p:nvSpPr>
        <p:spPr>
          <a:xfrm>
            <a:off x="5183188" y="987425"/>
            <a:ext cx="6172200" cy="4873625"/>
          </a:xfrm>
        </p:spPr>
        <p:txBody>
          <a:bodyPr>
            <a:normAutofit/>
          </a:bodyPr>
          <a:lstStyle>
            <a:lvl1pPr>
              <a:defRPr sz="1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p:txBody>
      </p:sp>
      <p:sp>
        <p:nvSpPr>
          <p:cNvPr id="4" name="Plassholder for tekst 3">
            <a:extLst>
              <a:ext uri="{FF2B5EF4-FFF2-40B4-BE49-F238E27FC236}">
                <a16:creationId xmlns:a16="http://schemas.microsoft.com/office/drawing/2014/main" id="{1824C714-A4FB-7E42-9037-DD354CB15F49}"/>
              </a:ext>
            </a:extLst>
          </p:cNvPr>
          <p:cNvSpPr>
            <a:spLocks noGrp="1"/>
          </p:cNvSpPr>
          <p:nvPr>
            <p:ph type="body" sz="half" idx="2"/>
          </p:nvPr>
        </p:nvSpPr>
        <p:spPr>
          <a:xfrm>
            <a:off x="839788" y="2057400"/>
            <a:ext cx="3932237" cy="3811588"/>
          </a:xfrm>
        </p:spPr>
        <p:txBody>
          <a:bodyPr/>
          <a:lstStyle>
            <a:lvl1pPr marL="285750" indent="-285750">
              <a:buClr>
                <a:srgbClr val="7030A0"/>
              </a:buClr>
              <a:buFont typeface="Arial" panose="020B0604020202020204" pitchFamily="34" charset="0"/>
              <a:buChar char="•"/>
              <a:defRPr sz="16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Tree>
    <p:extLst>
      <p:ext uri="{BB962C8B-B14F-4D97-AF65-F5344CB8AC3E}">
        <p14:creationId xmlns:p14="http://schemas.microsoft.com/office/powerpoint/2010/main" val="3598219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F58188-3E57-E24D-BAC6-E9745CA6DD03}"/>
              </a:ext>
            </a:extLst>
          </p:cNvPr>
          <p:cNvSpPr>
            <a:spLocks noGrp="1"/>
          </p:cNvSpPr>
          <p:nvPr>
            <p:ph type="title"/>
          </p:nvPr>
        </p:nvSpPr>
        <p:spPr>
          <a:xfrm>
            <a:off x="839788" y="457200"/>
            <a:ext cx="3932237" cy="1600200"/>
          </a:xfrm>
        </p:spPr>
        <p:txBody>
          <a:bodyPr anchor="b">
            <a:normAutofit/>
          </a:bodyPr>
          <a:lstStyle>
            <a:lvl1pPr>
              <a:defRPr sz="2400" b="1" u="none"/>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DA5FE661-9229-8C41-A328-BB15B5DD3AC5}"/>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4" name="Plassholder for tekst 3">
            <a:extLst>
              <a:ext uri="{FF2B5EF4-FFF2-40B4-BE49-F238E27FC236}">
                <a16:creationId xmlns:a16="http://schemas.microsoft.com/office/drawing/2014/main" id="{A48794C4-0842-3540-8F09-A3FEBDB5A28C}"/>
              </a:ext>
            </a:extLst>
          </p:cNvPr>
          <p:cNvSpPr>
            <a:spLocks noGrp="1"/>
          </p:cNvSpPr>
          <p:nvPr>
            <p:ph type="body" sz="half" idx="2"/>
          </p:nvPr>
        </p:nvSpPr>
        <p:spPr>
          <a:xfrm>
            <a:off x="839788" y="2057400"/>
            <a:ext cx="3932237" cy="3811588"/>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Tree>
    <p:extLst>
      <p:ext uri="{BB962C8B-B14F-4D97-AF65-F5344CB8AC3E}">
        <p14:creationId xmlns:p14="http://schemas.microsoft.com/office/powerpoint/2010/main" val="1821053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tel og undertittel blå bakgrunn">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76831-7A37-E143-8917-26D058E1DDE3}"/>
              </a:ext>
            </a:extLst>
          </p:cNvPr>
          <p:cNvSpPr>
            <a:spLocks noGrp="1"/>
          </p:cNvSpPr>
          <p:nvPr>
            <p:ph type="ctrTitle"/>
          </p:nvPr>
        </p:nvSpPr>
        <p:spPr>
          <a:xfrm>
            <a:off x="1524000" y="2039431"/>
            <a:ext cx="9144000" cy="1337349"/>
          </a:xfrm>
        </p:spPr>
        <p:txBody>
          <a:bodyPr anchor="b">
            <a:normAutofit/>
          </a:bodyPr>
          <a:lstStyle>
            <a:lvl1pPr algn="l">
              <a:lnSpc>
                <a:spcPct val="100000"/>
              </a:lnSpc>
              <a:defRPr sz="4000" b="1" u="none">
                <a:solidFill>
                  <a:schemeClr val="tx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DD3E8992-F637-234C-87D1-2ABD3F3D2411}"/>
              </a:ext>
            </a:extLst>
          </p:cNvPr>
          <p:cNvSpPr>
            <a:spLocks noGrp="1"/>
          </p:cNvSpPr>
          <p:nvPr>
            <p:ph type="subTitle" idx="1"/>
          </p:nvPr>
        </p:nvSpPr>
        <p:spPr>
          <a:xfrm>
            <a:off x="1524000" y="3597442"/>
            <a:ext cx="9144000" cy="757989"/>
          </a:xfrm>
        </p:spPr>
        <p:txBody>
          <a:bodyPr>
            <a:normAutofit/>
          </a:bodyPr>
          <a:lstStyle>
            <a:lvl1pPr marL="0" indent="0" algn="l">
              <a:buNone/>
              <a:defRPr sz="1600" b="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20" name="Bilde 19">
            <a:extLst>
              <a:ext uri="{FF2B5EF4-FFF2-40B4-BE49-F238E27FC236}">
                <a16:creationId xmlns:a16="http://schemas.microsoft.com/office/drawing/2014/main" id="{5AF037CE-121C-BE41-8C08-A357B9918FC5}"/>
              </a:ext>
            </a:extLst>
          </p:cNvPr>
          <p:cNvPicPr>
            <a:picLocks noChangeAspect="1"/>
          </p:cNvPicPr>
          <p:nvPr userDrawn="1"/>
        </p:nvPicPr>
        <p:blipFill>
          <a:blip r:embed="rId2"/>
          <a:srcRect/>
          <a:stretch/>
        </p:blipFill>
        <p:spPr>
          <a:xfrm>
            <a:off x="9063905" y="6290569"/>
            <a:ext cx="2838715" cy="257058"/>
          </a:xfrm>
          <a:prstGeom prst="rect">
            <a:avLst/>
          </a:prstGeom>
        </p:spPr>
      </p:pic>
      <p:pic>
        <p:nvPicPr>
          <p:cNvPr id="6" name="Bilde 5">
            <a:extLst>
              <a:ext uri="{FF2B5EF4-FFF2-40B4-BE49-F238E27FC236}">
                <a16:creationId xmlns:a16="http://schemas.microsoft.com/office/drawing/2014/main" id="{6C9DCAF5-CCC5-1F47-AAEF-65089DC38946}"/>
              </a:ext>
            </a:extLst>
          </p:cNvPr>
          <p:cNvPicPr>
            <a:picLocks noChangeAspect="1"/>
          </p:cNvPicPr>
          <p:nvPr userDrawn="1"/>
        </p:nvPicPr>
        <p:blipFill>
          <a:blip r:embed="rId3"/>
          <a:stretch>
            <a:fillRect/>
          </a:stretch>
        </p:blipFill>
        <p:spPr>
          <a:xfrm rot="16200000">
            <a:off x="299330" y="423310"/>
            <a:ext cx="846349" cy="541870"/>
          </a:xfrm>
          <a:prstGeom prst="rect">
            <a:avLst/>
          </a:prstGeom>
        </p:spPr>
      </p:pic>
      <p:pic>
        <p:nvPicPr>
          <p:cNvPr id="7" name="Bilde 6">
            <a:extLst>
              <a:ext uri="{FF2B5EF4-FFF2-40B4-BE49-F238E27FC236}">
                <a16:creationId xmlns:a16="http://schemas.microsoft.com/office/drawing/2014/main" id="{2C029168-ED26-2C43-9A09-85E448BAAEE7}"/>
              </a:ext>
            </a:extLst>
          </p:cNvPr>
          <p:cNvPicPr>
            <a:picLocks noChangeAspect="1"/>
          </p:cNvPicPr>
          <p:nvPr userDrawn="1"/>
        </p:nvPicPr>
        <p:blipFill>
          <a:blip r:embed="rId3">
            <a:alphaModFix amt="40000"/>
          </a:blip>
          <a:stretch>
            <a:fillRect/>
          </a:stretch>
        </p:blipFill>
        <p:spPr>
          <a:xfrm rot="5400000">
            <a:off x="741051" y="957471"/>
            <a:ext cx="504779" cy="323182"/>
          </a:xfrm>
          <a:prstGeom prst="rect">
            <a:avLst/>
          </a:prstGeom>
        </p:spPr>
      </p:pic>
    </p:spTree>
    <p:extLst>
      <p:ext uri="{BB962C8B-B14F-4D97-AF65-F5344CB8AC3E}">
        <p14:creationId xmlns:p14="http://schemas.microsoft.com/office/powerpoint/2010/main" val="2217969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tel og innhold ">
    <p:bg>
      <p:bgPr>
        <a:solidFill>
          <a:schemeClr val="bg1"/>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BA66F865-F2A2-E945-932D-D446695EEE66}"/>
              </a:ext>
            </a:extLst>
          </p:cNvPr>
          <p:cNvSpPr>
            <a:spLocks noGrp="1"/>
          </p:cNvSpPr>
          <p:nvPr>
            <p:ph type="title"/>
          </p:nvPr>
        </p:nvSpPr>
        <p:spPr>
          <a:xfrm>
            <a:off x="838200" y="365125"/>
            <a:ext cx="10515600" cy="1325563"/>
          </a:xfrm>
        </p:spPr>
        <p:txBody>
          <a:bodyPr>
            <a:normAutofit/>
          </a:bodyPr>
          <a:lstStyle>
            <a:lvl1pPr>
              <a:defRPr sz="2800" b="1" u="none">
                <a:solidFill>
                  <a:schemeClr val="tx1"/>
                </a:solidFill>
              </a:defRPr>
            </a:lvl1pPr>
          </a:lstStyle>
          <a:p>
            <a:r>
              <a:rPr lang="nb-NO"/>
              <a:t>Klikk for å redigere tittelstil</a:t>
            </a:r>
            <a:endParaRPr lang="nb-NO" dirty="0"/>
          </a:p>
        </p:txBody>
      </p:sp>
      <p:pic>
        <p:nvPicPr>
          <p:cNvPr id="13" name="Bilde 12">
            <a:extLst>
              <a:ext uri="{FF2B5EF4-FFF2-40B4-BE49-F238E27FC236}">
                <a16:creationId xmlns:a16="http://schemas.microsoft.com/office/drawing/2014/main" id="{D716C7F7-9F75-3440-A2CB-283ADF436F47}"/>
              </a:ext>
            </a:extLst>
          </p:cNvPr>
          <p:cNvPicPr>
            <a:picLocks noChangeAspect="1"/>
          </p:cNvPicPr>
          <p:nvPr userDrawn="1"/>
        </p:nvPicPr>
        <p:blipFill>
          <a:blip r:embed="rId2"/>
          <a:stretch>
            <a:fillRect/>
          </a:stretch>
        </p:blipFill>
        <p:spPr>
          <a:xfrm rot="16200000">
            <a:off x="10827269" y="5537509"/>
            <a:ext cx="1237545" cy="792331"/>
          </a:xfrm>
          <a:prstGeom prst="rect">
            <a:avLst/>
          </a:prstGeom>
        </p:spPr>
      </p:pic>
      <p:sp>
        <p:nvSpPr>
          <p:cNvPr id="7" name="Plassholder for innhold 6">
            <a:extLst>
              <a:ext uri="{FF2B5EF4-FFF2-40B4-BE49-F238E27FC236}">
                <a16:creationId xmlns:a16="http://schemas.microsoft.com/office/drawing/2014/main" id="{34C20061-C0E2-C048-B484-29DA15D43C05}"/>
              </a:ext>
            </a:extLst>
          </p:cNvPr>
          <p:cNvSpPr>
            <a:spLocks noGrp="1"/>
          </p:cNvSpPr>
          <p:nvPr>
            <p:ph sz="quarter" idx="10"/>
          </p:nvPr>
        </p:nvSpPr>
        <p:spPr>
          <a:xfrm>
            <a:off x="838200" y="1922463"/>
            <a:ext cx="10515600" cy="4486275"/>
          </a:xfrm>
        </p:spPr>
        <p:txBody>
          <a:bodyPr/>
          <a:lstStyle/>
          <a:p>
            <a:pPr lvl="0"/>
            <a:r>
              <a:rPr lang="nb-NO"/>
              <a:t>Rediger tekststiler i malen</a:t>
            </a:r>
          </a:p>
        </p:txBody>
      </p:sp>
    </p:spTree>
    <p:extLst>
      <p:ext uri="{BB962C8B-B14F-4D97-AF65-F5344CB8AC3E}">
        <p14:creationId xmlns:p14="http://schemas.microsoft.com/office/powerpoint/2010/main" val="5884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å bakgrunn med tag">
    <p:bg>
      <p:bgPr>
        <a:solidFill>
          <a:srgbClr val="DAEFF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CBA915-1099-314C-9353-759C98CE2170}"/>
              </a:ext>
            </a:extLst>
          </p:cNvPr>
          <p:cNvSpPr>
            <a:spLocks noGrp="1"/>
          </p:cNvSpPr>
          <p:nvPr>
            <p:ph type="title"/>
          </p:nvPr>
        </p:nvSpPr>
        <p:spPr>
          <a:xfrm>
            <a:off x="831850" y="1709738"/>
            <a:ext cx="10515600" cy="2852737"/>
          </a:xfrm>
        </p:spPr>
        <p:txBody>
          <a:bodyPr anchor="b">
            <a:normAutofit/>
          </a:bodyPr>
          <a:lstStyle>
            <a:lvl1pPr>
              <a:defRPr sz="2800" b="0" u="none">
                <a:solidFill>
                  <a:schemeClr val="bg2"/>
                </a:solidFill>
              </a:defRPr>
            </a:lvl1pPr>
          </a:lstStyle>
          <a:p>
            <a:r>
              <a:rPr lang="nb-NO"/>
              <a:t>Klikk for å redigere tittelstil</a:t>
            </a:r>
            <a:endParaRPr lang="nb-NO" dirty="0"/>
          </a:p>
        </p:txBody>
      </p:sp>
      <p:pic>
        <p:nvPicPr>
          <p:cNvPr id="6" name="Bilde 5">
            <a:extLst>
              <a:ext uri="{FF2B5EF4-FFF2-40B4-BE49-F238E27FC236}">
                <a16:creationId xmlns:a16="http://schemas.microsoft.com/office/drawing/2014/main" id="{837F9D1E-896D-B945-9079-0A5002F3A525}"/>
              </a:ext>
            </a:extLst>
          </p:cNvPr>
          <p:cNvPicPr>
            <a:picLocks noChangeAspect="1"/>
          </p:cNvPicPr>
          <p:nvPr userDrawn="1"/>
        </p:nvPicPr>
        <p:blipFill>
          <a:blip r:embed="rId2"/>
          <a:srcRect/>
          <a:stretch/>
        </p:blipFill>
        <p:spPr>
          <a:xfrm>
            <a:off x="9179849" y="6272952"/>
            <a:ext cx="2750187" cy="249042"/>
          </a:xfrm>
          <a:prstGeom prst="rect">
            <a:avLst/>
          </a:prstGeom>
        </p:spPr>
      </p:pic>
      <p:pic>
        <p:nvPicPr>
          <p:cNvPr id="8" name="Bilde 7">
            <a:extLst>
              <a:ext uri="{FF2B5EF4-FFF2-40B4-BE49-F238E27FC236}">
                <a16:creationId xmlns:a16="http://schemas.microsoft.com/office/drawing/2014/main" id="{5DCCAF9A-AD83-8044-9E65-013787534F84}"/>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223906781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nb-NO" dirty="0"/>
          </a:p>
        </p:txBody>
      </p:sp>
      <p:sp>
        <p:nvSpPr>
          <p:cNvPr id="3" name="Slide Number Placeholder 2"/>
          <p:cNvSpPr>
            <a:spLocks noGrp="1"/>
          </p:cNvSpPr>
          <p:nvPr>
            <p:ph type="sldNum" sz="quarter" idx="11"/>
          </p:nvPr>
        </p:nvSpPr>
        <p:spPr/>
        <p:txBody>
          <a:bodyPr/>
          <a:lstStyle>
            <a:lvl1pPr>
              <a:defRPr/>
            </a:lvl1pPr>
          </a:lstStyle>
          <a:p>
            <a:fld id="{F5DC3D94-7C22-40BA-9AB7-F31D87CFA63F}" type="slidenum">
              <a:rPr lang="nb-NO"/>
              <a:pPr/>
              <a:t>‹#›</a:t>
            </a:fld>
            <a:endParaRPr lang="nb-NO"/>
          </a:p>
        </p:txBody>
      </p:sp>
    </p:spTree>
    <p:extLst>
      <p:ext uri="{BB962C8B-B14F-4D97-AF65-F5344CB8AC3E}">
        <p14:creationId xmlns:p14="http://schemas.microsoft.com/office/powerpoint/2010/main" val="12744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Kun 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F1F21CA7-0CA4-7340-B368-EE6AA87132FA}"/>
              </a:ext>
            </a:extLst>
          </p:cNvPr>
          <p:cNvSpPr>
            <a:spLocks noGrp="1"/>
          </p:cNvSpPr>
          <p:nvPr>
            <p:ph type="pic" sz="quarter" idx="10"/>
          </p:nvPr>
        </p:nvSpPr>
        <p:spPr>
          <a:xfrm>
            <a:off x="0" y="0"/>
            <a:ext cx="12192000" cy="6858000"/>
          </a:xfrm>
        </p:spPr>
        <p:txBody>
          <a:bodyPr/>
          <a:lstStyle>
            <a:lvl1pPr marL="0" indent="0">
              <a:buNone/>
              <a:defRPr/>
            </a:lvl1pPr>
          </a:lstStyle>
          <a:p>
            <a:r>
              <a:rPr lang="nb-NO"/>
              <a:t>Klikk på ikonet for å legge til et bilde</a:t>
            </a:r>
            <a:endParaRPr lang="nb-NO" dirty="0"/>
          </a:p>
        </p:txBody>
      </p:sp>
    </p:spTree>
    <p:extLst>
      <p:ext uri="{BB962C8B-B14F-4D97-AF65-F5344CB8AC3E}">
        <p14:creationId xmlns:p14="http://schemas.microsoft.com/office/powerpoint/2010/main" val="3134518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ul bakgrunn med tag">
    <p:bg>
      <p:bgPr>
        <a:solidFill>
          <a:srgbClr val="FFF6DC"/>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CBA915-1099-314C-9353-759C98CE2170}"/>
              </a:ext>
            </a:extLst>
          </p:cNvPr>
          <p:cNvSpPr>
            <a:spLocks noGrp="1"/>
          </p:cNvSpPr>
          <p:nvPr>
            <p:ph type="title"/>
          </p:nvPr>
        </p:nvSpPr>
        <p:spPr>
          <a:xfrm>
            <a:off x="831850" y="1709738"/>
            <a:ext cx="10515600" cy="2852737"/>
          </a:xfrm>
        </p:spPr>
        <p:txBody>
          <a:bodyPr anchor="b">
            <a:normAutofit/>
          </a:bodyPr>
          <a:lstStyle>
            <a:lvl1pPr>
              <a:defRPr sz="2800" b="0" u="none">
                <a:solidFill>
                  <a:schemeClr val="bg2"/>
                </a:solidFill>
              </a:defRPr>
            </a:lvl1pPr>
          </a:lstStyle>
          <a:p>
            <a:r>
              <a:rPr lang="nb-NO"/>
              <a:t>Klikk for å redigere tittelstil</a:t>
            </a:r>
            <a:endParaRPr lang="nb-NO" dirty="0"/>
          </a:p>
        </p:txBody>
      </p:sp>
      <p:pic>
        <p:nvPicPr>
          <p:cNvPr id="6" name="Bilde 5">
            <a:extLst>
              <a:ext uri="{FF2B5EF4-FFF2-40B4-BE49-F238E27FC236}">
                <a16:creationId xmlns:a16="http://schemas.microsoft.com/office/drawing/2014/main" id="{837F9D1E-896D-B945-9079-0A5002F3A525}"/>
              </a:ext>
            </a:extLst>
          </p:cNvPr>
          <p:cNvPicPr>
            <a:picLocks noChangeAspect="1"/>
          </p:cNvPicPr>
          <p:nvPr userDrawn="1"/>
        </p:nvPicPr>
        <p:blipFill>
          <a:blip r:embed="rId2"/>
          <a:srcRect/>
          <a:stretch/>
        </p:blipFill>
        <p:spPr>
          <a:xfrm>
            <a:off x="9179849" y="6272952"/>
            <a:ext cx="2750187" cy="249042"/>
          </a:xfrm>
          <a:prstGeom prst="rect">
            <a:avLst/>
          </a:prstGeom>
        </p:spPr>
      </p:pic>
      <p:pic>
        <p:nvPicPr>
          <p:cNvPr id="8" name="Bilde 7">
            <a:extLst>
              <a:ext uri="{FF2B5EF4-FFF2-40B4-BE49-F238E27FC236}">
                <a16:creationId xmlns:a16="http://schemas.microsoft.com/office/drawing/2014/main" id="{5DCCAF9A-AD83-8044-9E65-013787534F84}"/>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40714584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loverskrift med figurer_t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CBA915-1099-314C-9353-759C98CE2170}"/>
              </a:ext>
            </a:extLst>
          </p:cNvPr>
          <p:cNvSpPr>
            <a:spLocks noGrp="1"/>
          </p:cNvSpPr>
          <p:nvPr>
            <p:ph type="title"/>
          </p:nvPr>
        </p:nvSpPr>
        <p:spPr>
          <a:xfrm>
            <a:off x="831850" y="1709738"/>
            <a:ext cx="10515600" cy="2852737"/>
          </a:xfrm>
        </p:spPr>
        <p:txBody>
          <a:bodyPr anchor="b">
            <a:normAutofit/>
          </a:bodyPr>
          <a:lstStyle>
            <a:lvl1pPr>
              <a:defRPr sz="2800" b="0" u="none">
                <a:solidFill>
                  <a:schemeClr val="bg2"/>
                </a:solidFill>
              </a:defRPr>
            </a:lvl1pPr>
          </a:lstStyle>
          <a:p>
            <a:r>
              <a:rPr lang="nb-NO"/>
              <a:t>Klikk for å redigere tittelstil</a:t>
            </a:r>
            <a:endParaRPr lang="nb-NO" dirty="0"/>
          </a:p>
        </p:txBody>
      </p:sp>
      <p:pic>
        <p:nvPicPr>
          <p:cNvPr id="6" name="Bilde 5">
            <a:extLst>
              <a:ext uri="{FF2B5EF4-FFF2-40B4-BE49-F238E27FC236}">
                <a16:creationId xmlns:a16="http://schemas.microsoft.com/office/drawing/2014/main" id="{837F9D1E-896D-B945-9079-0A5002F3A525}"/>
              </a:ext>
            </a:extLst>
          </p:cNvPr>
          <p:cNvPicPr>
            <a:picLocks noChangeAspect="1"/>
          </p:cNvPicPr>
          <p:nvPr userDrawn="1"/>
        </p:nvPicPr>
        <p:blipFill>
          <a:blip r:embed="rId3"/>
          <a:srcRect/>
          <a:stretch/>
        </p:blipFill>
        <p:spPr>
          <a:xfrm>
            <a:off x="9179849" y="6272952"/>
            <a:ext cx="2750187" cy="249042"/>
          </a:xfrm>
          <a:prstGeom prst="rect">
            <a:avLst/>
          </a:prstGeom>
        </p:spPr>
      </p:pic>
      <p:pic>
        <p:nvPicPr>
          <p:cNvPr id="4" name="Bilde 3">
            <a:extLst>
              <a:ext uri="{FF2B5EF4-FFF2-40B4-BE49-F238E27FC236}">
                <a16:creationId xmlns:a16="http://schemas.microsoft.com/office/drawing/2014/main" id="{BED027E4-4729-9E4B-A134-75FD032DB51D}"/>
              </a:ext>
            </a:extLst>
          </p:cNvPr>
          <p:cNvPicPr>
            <a:picLocks noChangeAspect="1"/>
          </p:cNvPicPr>
          <p:nvPr userDrawn="1"/>
        </p:nvPicPr>
        <p:blipFill>
          <a:blip r:embed="rId4"/>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317514656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67E148-BC94-D944-B9A0-3CC54758523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657E6E7-9308-1442-AB95-A1ACBB619C14}"/>
              </a:ext>
            </a:extLst>
          </p:cNvPr>
          <p:cNvSpPr>
            <a:spLocks noGrp="1"/>
          </p:cNvSpPr>
          <p:nvPr>
            <p:ph idx="1"/>
          </p:nvPr>
        </p:nvSpPr>
        <p:spPr/>
        <p:txBody>
          <a:bodyPr/>
          <a:lstStyle/>
          <a:p>
            <a:pPr lvl="0"/>
            <a:r>
              <a:rPr lang="nb-NO"/>
              <a:t>Rediger tekststiler i malen</a:t>
            </a:r>
          </a:p>
        </p:txBody>
      </p:sp>
      <p:sp>
        <p:nvSpPr>
          <p:cNvPr id="4" name="Plassholder for dato 3">
            <a:extLst>
              <a:ext uri="{FF2B5EF4-FFF2-40B4-BE49-F238E27FC236}">
                <a16:creationId xmlns:a16="http://schemas.microsoft.com/office/drawing/2014/main" id="{38F8B9FF-869C-3E4F-B3A0-684A8D8DDCE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nb-N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sp>
        <p:nvSpPr>
          <p:cNvPr id="5" name="Plassholder for bunntekst 4">
            <a:extLst>
              <a:ext uri="{FF2B5EF4-FFF2-40B4-BE49-F238E27FC236}">
                <a16:creationId xmlns:a16="http://schemas.microsoft.com/office/drawing/2014/main" id="{3F350C3A-FB60-084C-AA01-51959937897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sp>
        <p:nvSpPr>
          <p:cNvPr id="6" name="Plassholder for lysbildenummer 5">
            <a:extLst>
              <a:ext uri="{FF2B5EF4-FFF2-40B4-BE49-F238E27FC236}">
                <a16:creationId xmlns:a16="http://schemas.microsoft.com/office/drawing/2014/main" id="{177A73A0-77E6-1844-A9DB-EA0B36C8A74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9367CB-8842-564A-B7AD-9E1B2F6ED388}" type="slidenum">
              <a:rPr lang="nb-NO" smtClean="0"/>
              <a:pPr/>
              <a:t>‹#›</a:t>
            </a:fld>
            <a:endParaRPr lang="nb-NO"/>
          </a:p>
        </p:txBody>
      </p:sp>
    </p:spTree>
    <p:extLst>
      <p:ext uri="{BB962C8B-B14F-4D97-AF65-F5344CB8AC3E}">
        <p14:creationId xmlns:p14="http://schemas.microsoft.com/office/powerpoint/2010/main" val="2587754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CBBC1BEA-FC3C-DF48-B667-0DA07799BF98}"/>
              </a:ext>
            </a:extLst>
          </p:cNvPr>
          <p:cNvSpPr>
            <a:spLocks noGrp="1"/>
          </p:cNvSpPr>
          <p:nvPr>
            <p:ph type="title"/>
          </p:nvPr>
        </p:nvSpPr>
        <p:spPr>
          <a:xfrm>
            <a:off x="838200" y="365125"/>
            <a:ext cx="10515600" cy="1325563"/>
          </a:xfrm>
        </p:spPr>
        <p:txBody>
          <a:bodyPr>
            <a:normAutofit/>
          </a:bodyPr>
          <a:lstStyle>
            <a:lvl1pPr>
              <a:defRPr sz="2800" b="0" u="none">
                <a:solidFill>
                  <a:schemeClr val="tx2"/>
                </a:solidFill>
              </a:defRPr>
            </a:lvl1p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823362B4-87D0-1343-9F3E-E6CFAF40818C}"/>
              </a:ext>
            </a:extLst>
          </p:cNvPr>
          <p:cNvSpPr>
            <a:spLocks noGrp="1"/>
          </p:cNvSpPr>
          <p:nvPr>
            <p:ph idx="1" hasCustomPrompt="1"/>
          </p:nvPr>
        </p:nvSpPr>
        <p:spPr>
          <a:xfrm>
            <a:off x="838200" y="1825625"/>
            <a:ext cx="5181600" cy="440837"/>
          </a:xfrm>
        </p:spPr>
        <p:txBody>
          <a:bodyPr>
            <a:normAutofit/>
          </a:bodyPr>
          <a:lstStyle>
            <a:lvl1pPr marL="0" indent="0">
              <a:buClr>
                <a:schemeClr val="tx1"/>
              </a:buClr>
              <a:buNone/>
              <a:defRPr sz="1800" b="1">
                <a:solidFill>
                  <a:schemeClr val="tx1"/>
                </a:solidFill>
              </a:defRPr>
            </a:lvl1pPr>
          </a:lstStyle>
          <a:p>
            <a:r>
              <a:rPr lang="nb-NO" dirty="0"/>
              <a:t>Mellomtittel</a:t>
            </a:r>
          </a:p>
        </p:txBody>
      </p:sp>
      <p:sp>
        <p:nvSpPr>
          <p:cNvPr id="10" name="Plassholder for innhold 2">
            <a:extLst>
              <a:ext uri="{FF2B5EF4-FFF2-40B4-BE49-F238E27FC236}">
                <a16:creationId xmlns:a16="http://schemas.microsoft.com/office/drawing/2014/main" id="{61F8B166-DFF8-9F42-96EC-3961A291DD16}"/>
              </a:ext>
            </a:extLst>
          </p:cNvPr>
          <p:cNvSpPr>
            <a:spLocks noGrp="1"/>
          </p:cNvSpPr>
          <p:nvPr>
            <p:ph idx="10" hasCustomPrompt="1"/>
          </p:nvPr>
        </p:nvSpPr>
        <p:spPr>
          <a:xfrm>
            <a:off x="838200" y="2398224"/>
            <a:ext cx="5181600" cy="3955684"/>
          </a:xfrm>
        </p:spPr>
        <p:txBody>
          <a:bodyPr>
            <a:normAutofit/>
          </a:bodyPr>
          <a:lstStyle>
            <a:lvl1pPr marL="285750" indent="-285750">
              <a:buClr>
                <a:schemeClr val="accent4">
                  <a:lumMod val="50000"/>
                </a:schemeClr>
              </a:buClr>
              <a:buFont typeface="Arial" panose="020B0604020202020204" pitchFamily="34" charset="0"/>
              <a:buChar char="•"/>
              <a:defRPr sz="1600" b="0">
                <a:solidFill>
                  <a:schemeClr val="tx2"/>
                </a:solidFill>
              </a:defRPr>
            </a:lvl1pPr>
          </a:lstStyle>
          <a:p>
            <a:r>
              <a:rPr lang="nb-NO" dirty="0"/>
              <a:t>Kulepunkter</a:t>
            </a:r>
          </a:p>
          <a:p>
            <a:endParaRPr lang="nb-NO" dirty="0"/>
          </a:p>
        </p:txBody>
      </p:sp>
      <p:sp>
        <p:nvSpPr>
          <p:cNvPr id="14" name="Plassholder for innhold 2">
            <a:extLst>
              <a:ext uri="{FF2B5EF4-FFF2-40B4-BE49-F238E27FC236}">
                <a16:creationId xmlns:a16="http://schemas.microsoft.com/office/drawing/2014/main" id="{707C8056-02B6-1248-A3D0-D96E84397981}"/>
              </a:ext>
            </a:extLst>
          </p:cNvPr>
          <p:cNvSpPr>
            <a:spLocks noGrp="1"/>
          </p:cNvSpPr>
          <p:nvPr>
            <p:ph idx="11" hasCustomPrompt="1"/>
          </p:nvPr>
        </p:nvSpPr>
        <p:spPr>
          <a:xfrm>
            <a:off x="6172200" y="1825625"/>
            <a:ext cx="5181600" cy="440837"/>
          </a:xfrm>
        </p:spPr>
        <p:txBody>
          <a:bodyPr>
            <a:normAutofit/>
          </a:bodyPr>
          <a:lstStyle>
            <a:lvl1pPr marL="0" indent="0">
              <a:buClr>
                <a:schemeClr val="tx1"/>
              </a:buClr>
              <a:buNone/>
              <a:defRPr sz="1800" b="1">
                <a:solidFill>
                  <a:schemeClr val="tx1"/>
                </a:solidFill>
              </a:defRPr>
            </a:lvl1pPr>
          </a:lstStyle>
          <a:p>
            <a:r>
              <a:rPr lang="nb-NO" dirty="0"/>
              <a:t>Mellomtittel</a:t>
            </a:r>
          </a:p>
        </p:txBody>
      </p:sp>
      <p:sp>
        <p:nvSpPr>
          <p:cNvPr id="15" name="Plassholder for innhold 2">
            <a:extLst>
              <a:ext uri="{FF2B5EF4-FFF2-40B4-BE49-F238E27FC236}">
                <a16:creationId xmlns:a16="http://schemas.microsoft.com/office/drawing/2014/main" id="{4AE3571A-6869-5A4C-9283-5B8088A85BE1}"/>
              </a:ext>
            </a:extLst>
          </p:cNvPr>
          <p:cNvSpPr>
            <a:spLocks noGrp="1"/>
          </p:cNvSpPr>
          <p:nvPr>
            <p:ph idx="12" hasCustomPrompt="1"/>
          </p:nvPr>
        </p:nvSpPr>
        <p:spPr>
          <a:xfrm>
            <a:off x="6172200" y="2398224"/>
            <a:ext cx="5181600" cy="3955684"/>
          </a:xfrm>
        </p:spPr>
        <p:txBody>
          <a:bodyPr>
            <a:normAutofit/>
          </a:bodyPr>
          <a:lstStyle>
            <a:lvl1pPr marL="285750" indent="-285750">
              <a:buClr>
                <a:schemeClr val="accent4">
                  <a:lumMod val="50000"/>
                </a:schemeClr>
              </a:buClr>
              <a:buFont typeface="Arial" panose="020B0604020202020204" pitchFamily="34" charset="0"/>
              <a:buChar char="•"/>
              <a:defRPr sz="1600" b="0">
                <a:solidFill>
                  <a:schemeClr val="tx2"/>
                </a:solidFill>
              </a:defRPr>
            </a:lvl1pPr>
          </a:lstStyle>
          <a:p>
            <a:r>
              <a:rPr lang="nb-NO" dirty="0"/>
              <a:t>Kulepunkter</a:t>
            </a:r>
          </a:p>
        </p:txBody>
      </p:sp>
    </p:spTree>
    <p:extLst>
      <p:ext uri="{BB962C8B-B14F-4D97-AF65-F5344CB8AC3E}">
        <p14:creationId xmlns:p14="http://schemas.microsoft.com/office/powerpoint/2010/main" val="4060353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B367F5-D74D-3342-A9FC-6B451D450AEB}"/>
              </a:ext>
            </a:extLst>
          </p:cNvPr>
          <p:cNvSpPr>
            <a:spLocks noGrp="1"/>
          </p:cNvSpPr>
          <p:nvPr>
            <p:ph type="title"/>
          </p:nvPr>
        </p:nvSpPr>
        <p:spPr>
          <a:xfrm>
            <a:off x="839788" y="365125"/>
            <a:ext cx="10515600" cy="1325563"/>
          </a:xfrm>
        </p:spPr>
        <p:txBody>
          <a:bodyPr>
            <a:normAutofit/>
          </a:bodyPr>
          <a:lstStyle>
            <a:lvl1pPr>
              <a:defRPr sz="2800" b="0" u="none">
                <a:solidFill>
                  <a:schemeClr val="tx2"/>
                </a:solidFill>
              </a:defRPr>
            </a:lvl1pPr>
          </a:lstStyle>
          <a:p>
            <a:r>
              <a:rPr lang="nb-NO"/>
              <a:t>Klikk for å redigere tittelstil</a:t>
            </a:r>
            <a:endParaRPr lang="nb-NO" dirty="0"/>
          </a:p>
        </p:txBody>
      </p:sp>
      <p:sp>
        <p:nvSpPr>
          <p:cNvPr id="4" name="Plassholder for innhold 3">
            <a:extLst>
              <a:ext uri="{FF2B5EF4-FFF2-40B4-BE49-F238E27FC236}">
                <a16:creationId xmlns:a16="http://schemas.microsoft.com/office/drawing/2014/main" id="{44359F29-280A-D14D-B056-28D850530ADF}"/>
              </a:ext>
            </a:extLst>
          </p:cNvPr>
          <p:cNvSpPr>
            <a:spLocks noGrp="1"/>
          </p:cNvSpPr>
          <p:nvPr>
            <p:ph sz="half" idx="2"/>
          </p:nvPr>
        </p:nvSpPr>
        <p:spPr>
          <a:xfrm>
            <a:off x="839788" y="2505075"/>
            <a:ext cx="5157787" cy="3684588"/>
          </a:xfrm>
        </p:spPr>
        <p:txBody>
          <a:bodyPr/>
          <a:lstStyle/>
          <a:p>
            <a:pPr lvl="0"/>
            <a:r>
              <a:rPr lang="nb-NO"/>
              <a:t>Rediger tekststiler i malen</a:t>
            </a:r>
          </a:p>
        </p:txBody>
      </p:sp>
      <p:sp>
        <p:nvSpPr>
          <p:cNvPr id="6" name="Plassholder for innhold 5">
            <a:extLst>
              <a:ext uri="{FF2B5EF4-FFF2-40B4-BE49-F238E27FC236}">
                <a16:creationId xmlns:a16="http://schemas.microsoft.com/office/drawing/2014/main" id="{40B5882F-BE0E-8F4E-9339-654D90F1AB60}"/>
              </a:ext>
            </a:extLst>
          </p:cNvPr>
          <p:cNvSpPr>
            <a:spLocks noGrp="1"/>
          </p:cNvSpPr>
          <p:nvPr>
            <p:ph sz="quarter" idx="4"/>
          </p:nvPr>
        </p:nvSpPr>
        <p:spPr>
          <a:xfrm>
            <a:off x="6172200" y="2505075"/>
            <a:ext cx="5183188" cy="3684588"/>
          </a:xfrm>
        </p:spPr>
        <p:txBody>
          <a:bodyPr/>
          <a:lstStyle/>
          <a:p>
            <a:pPr lvl="0"/>
            <a:r>
              <a:rPr lang="nb-NO"/>
              <a:t>Rediger tekststiler i malen</a:t>
            </a:r>
          </a:p>
        </p:txBody>
      </p:sp>
    </p:spTree>
    <p:extLst>
      <p:ext uri="{BB962C8B-B14F-4D97-AF65-F5344CB8AC3E}">
        <p14:creationId xmlns:p14="http://schemas.microsoft.com/office/powerpoint/2010/main" val="2032943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BA66F865-F2A2-E945-932D-D446695EEE66}"/>
              </a:ext>
            </a:extLst>
          </p:cNvPr>
          <p:cNvSpPr>
            <a:spLocks noGrp="1"/>
          </p:cNvSpPr>
          <p:nvPr>
            <p:ph type="title"/>
          </p:nvPr>
        </p:nvSpPr>
        <p:spPr>
          <a:xfrm>
            <a:off x="838200" y="365125"/>
            <a:ext cx="10515600" cy="1325563"/>
          </a:xfrm>
        </p:spPr>
        <p:txBody>
          <a:bodyPr>
            <a:normAutofit/>
          </a:bodyPr>
          <a:lstStyle>
            <a:lvl1pPr>
              <a:defRPr sz="2800" b="0" u="none">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311144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us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09843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7B07E99-5197-8C4B-9741-0E6FD2BD0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559B9A22-C5D3-B74B-9060-BE2379F25A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b-NO" dirty="0"/>
              <a:t>Rediger tekststiler i malen</a:t>
            </a:r>
          </a:p>
          <a:p>
            <a:pPr lvl="1"/>
            <a:r>
              <a:rPr lang="nb-NO" dirty="0"/>
              <a:t>Andre nivå</a:t>
            </a:r>
          </a:p>
          <a:p>
            <a:pPr lvl="2"/>
            <a:r>
              <a:rPr lang="nb-NO" dirty="0"/>
              <a:t>Tredje nivå</a:t>
            </a:r>
          </a:p>
          <a:p>
            <a:pPr lvl="3"/>
            <a:r>
              <a:rPr lang="nb-NO" dirty="0"/>
              <a:t>Fjerde nivå</a:t>
            </a:r>
          </a:p>
          <a:p>
            <a:endParaRPr lang="nb-NO" dirty="0"/>
          </a:p>
        </p:txBody>
      </p:sp>
    </p:spTree>
    <p:extLst>
      <p:ext uri="{BB962C8B-B14F-4D97-AF65-F5344CB8AC3E}">
        <p14:creationId xmlns:p14="http://schemas.microsoft.com/office/powerpoint/2010/main" val="233973557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3" r:id="rId3"/>
    <p:sldLayoutId id="2147483671" r:id="rId4"/>
    <p:sldLayoutId id="2147483690" r:id="rId5"/>
    <p:sldLayoutId id="2147483652" r:id="rId6"/>
    <p:sldLayoutId id="2147483653" r:id="rId7"/>
    <p:sldLayoutId id="2147483654" r:id="rId8"/>
    <p:sldLayoutId id="2147483691" r:id="rId9"/>
    <p:sldLayoutId id="2147483664" r:id="rId10"/>
    <p:sldLayoutId id="2147483667" r:id="rId11"/>
    <p:sldLayoutId id="2147483668" r:id="rId12"/>
    <p:sldLayoutId id="2147483677" r:id="rId13"/>
    <p:sldLayoutId id="2147483672" r:id="rId14"/>
    <p:sldLayoutId id="2147483665" r:id="rId15"/>
    <p:sldLayoutId id="2147483656" r:id="rId16"/>
    <p:sldLayoutId id="2147483657" r:id="rId17"/>
    <p:sldLayoutId id="2147483692" r:id="rId18"/>
    <p:sldLayoutId id="2147483693" r:id="rId19"/>
    <p:sldLayoutId id="2147483694" r:id="rId20"/>
    <p:sldLayoutId id="2147483695" r:id="rId21"/>
  </p:sldLayoutIdLst>
  <p:hf hdr="0" ftr="0" dt="0"/>
  <p:txStyles>
    <p:titleStyle>
      <a:lvl1pPr algn="l" defTabSz="914400" rtl="0" eaLnBrk="1" latinLnBrk="0" hangingPunct="1">
        <a:lnSpc>
          <a:spcPct val="90000"/>
        </a:lnSpc>
        <a:spcBef>
          <a:spcPct val="0"/>
        </a:spcBef>
        <a:buNone/>
        <a:defRPr sz="4400" kern="1200" cap="all" spc="3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YnycU8iYqKU"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vwr-IzjrOb8"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K4iuM1SfXbs&amp;t=3s"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9.jpeg"/><Relationship Id="rId7" Type="http://schemas.openxmlformats.org/officeDocument/2006/relationships/diagramColors" Target="../diagrams/colors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hyperlink" Target="mailto:post@diabetes.no"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microsoft.com/office/2007/relationships/hdphoto" Target="../media/hdphoto1.wdp"/><Relationship Id="rId4" Type="http://schemas.openxmlformats.org/officeDocument/2006/relationships/diagramLayout" Target="../diagrams/layout3.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jpeg"/><Relationship Id="rId11" Type="http://schemas.openxmlformats.org/officeDocument/2006/relationships/image" Target="../media/image25.png"/><Relationship Id="rId5" Type="http://schemas.openxmlformats.org/officeDocument/2006/relationships/image" Target="../media/image20.jpeg"/><Relationship Id="rId10"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2E73B4-E306-4955-9FF8-015220AD7E6D}"/>
              </a:ext>
            </a:extLst>
          </p:cNvPr>
          <p:cNvSpPr>
            <a:spLocks noGrp="1"/>
          </p:cNvSpPr>
          <p:nvPr>
            <p:ph type="ctrTitle"/>
          </p:nvPr>
        </p:nvSpPr>
        <p:spPr>
          <a:xfrm>
            <a:off x="1524000" y="2708105"/>
            <a:ext cx="9144000" cy="1337349"/>
          </a:xfrm>
        </p:spPr>
        <p:txBody>
          <a:bodyPr/>
          <a:lstStyle/>
          <a:p>
            <a:r>
              <a:rPr lang="nb-NO" dirty="0"/>
              <a:t>Kjenner du et barn med diabetes?</a:t>
            </a:r>
          </a:p>
        </p:txBody>
      </p:sp>
    </p:spTree>
    <p:extLst>
      <p:ext uri="{BB962C8B-B14F-4D97-AF65-F5344CB8AC3E}">
        <p14:creationId xmlns:p14="http://schemas.microsoft.com/office/powerpoint/2010/main" val="1350387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lassholder for innhold 2">
            <a:extLst>
              <a:ext uri="{FF2B5EF4-FFF2-40B4-BE49-F238E27FC236}">
                <a16:creationId xmlns:a16="http://schemas.microsoft.com/office/drawing/2014/main" id="{7348A1F9-EE3F-4AF4-8232-397E68799A51}"/>
              </a:ext>
            </a:extLst>
          </p:cNvPr>
          <p:cNvGraphicFramePr>
            <a:graphicFrameLocks noGrp="1"/>
          </p:cNvGraphicFramePr>
          <p:nvPr>
            <p:ph idx="1"/>
          </p:nvPr>
        </p:nvGraphicFramePr>
        <p:xfrm>
          <a:off x="2022475" y="1531618"/>
          <a:ext cx="8075612" cy="4043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de 6">
            <a:extLst>
              <a:ext uri="{FF2B5EF4-FFF2-40B4-BE49-F238E27FC236}">
                <a16:creationId xmlns:a16="http://schemas.microsoft.com/office/drawing/2014/main" id="{1C89CC63-3F5B-4B56-9C0D-C569ABE88E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218"/>
          <a:stretch/>
        </p:blipFill>
        <p:spPr>
          <a:xfrm>
            <a:off x="5545584" y="2068884"/>
            <a:ext cx="4401660" cy="3506294"/>
          </a:xfrm>
          <a:prstGeom prst="rect">
            <a:avLst/>
          </a:prstGeom>
        </p:spPr>
      </p:pic>
      <p:sp>
        <p:nvSpPr>
          <p:cNvPr id="5" name="Tittel 4">
            <a:extLst>
              <a:ext uri="{FF2B5EF4-FFF2-40B4-BE49-F238E27FC236}">
                <a16:creationId xmlns:a16="http://schemas.microsoft.com/office/drawing/2014/main" id="{6999576E-B9AD-4654-9ECD-BB9B5ECEDF6D}"/>
              </a:ext>
            </a:extLst>
          </p:cNvPr>
          <p:cNvSpPr>
            <a:spLocks noGrp="1"/>
          </p:cNvSpPr>
          <p:nvPr>
            <p:ph type="title"/>
          </p:nvPr>
        </p:nvSpPr>
        <p:spPr/>
        <p:txBody>
          <a:bodyPr/>
          <a:lstStyle/>
          <a:p>
            <a:r>
              <a:rPr lang="nb-NO" dirty="0"/>
              <a:t>Diabetes type 1</a:t>
            </a:r>
          </a:p>
        </p:txBody>
      </p:sp>
      <p:sp>
        <p:nvSpPr>
          <p:cNvPr id="6" name="Plassholder for lysbildenummer 5">
            <a:extLst>
              <a:ext uri="{FF2B5EF4-FFF2-40B4-BE49-F238E27FC236}">
                <a16:creationId xmlns:a16="http://schemas.microsoft.com/office/drawing/2014/main" id="{E4ECFD25-A81C-418A-BA87-827FFE4FE856}"/>
              </a:ext>
            </a:extLst>
          </p:cNvPr>
          <p:cNvSpPr>
            <a:spLocks noGrp="1"/>
          </p:cNvSpPr>
          <p:nvPr>
            <p:ph type="sldNum" sz="quarter" idx="12"/>
          </p:nvPr>
        </p:nvSpPr>
        <p:spPr/>
        <p:txBody>
          <a:bodyPr/>
          <a:lstStyle/>
          <a:p>
            <a:fld id="{B59367CB-8842-564A-B7AD-9E1B2F6ED388}" type="slidenum">
              <a:rPr lang="nb-NO" smtClean="0"/>
              <a:pPr/>
              <a:t>10</a:t>
            </a:fld>
            <a:endParaRPr lang="nb-NO"/>
          </a:p>
        </p:txBody>
      </p:sp>
    </p:spTree>
    <p:extLst>
      <p:ext uri="{BB962C8B-B14F-4D97-AF65-F5344CB8AC3E}">
        <p14:creationId xmlns:p14="http://schemas.microsoft.com/office/powerpoint/2010/main" val="118133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F6289FB-961A-4A45-BAE5-20D75C4DCB4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876B07B7-BE93-4184-93AB-43367A8B318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7FC356F8-5EC0-4EDF-96B9-3E71B440E6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C8156D24-B855-410F-B1B7-71E10926A61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BDC924-D325-4CEE-AEAF-32D7CAED82BE}"/>
              </a:ext>
            </a:extLst>
          </p:cNvPr>
          <p:cNvSpPr>
            <a:spLocks noGrp="1"/>
          </p:cNvSpPr>
          <p:nvPr>
            <p:ph type="title"/>
          </p:nvPr>
        </p:nvSpPr>
        <p:spPr/>
        <p:txBody>
          <a:bodyPr/>
          <a:lstStyle/>
          <a:p>
            <a:r>
              <a:rPr lang="nb-NO" dirty="0"/>
              <a:t>Internett</a:t>
            </a:r>
          </a:p>
        </p:txBody>
      </p:sp>
      <p:pic>
        <p:nvPicPr>
          <p:cNvPr id="6" name="Bilde 5">
            <a:extLst>
              <a:ext uri="{FF2B5EF4-FFF2-40B4-BE49-F238E27FC236}">
                <a16:creationId xmlns:a16="http://schemas.microsoft.com/office/drawing/2014/main" id="{F0508253-ED23-4A46-972E-F1D21F40DC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97" r="1511"/>
          <a:stretch/>
        </p:blipFill>
        <p:spPr>
          <a:xfrm>
            <a:off x="6096000" y="2259897"/>
            <a:ext cx="3998562" cy="2843040"/>
          </a:xfrm>
          <a:prstGeom prst="rect">
            <a:avLst/>
          </a:prstGeom>
        </p:spPr>
      </p:pic>
      <p:sp>
        <p:nvSpPr>
          <p:cNvPr id="8" name="Plassholder for innhold 7">
            <a:extLst>
              <a:ext uri="{FF2B5EF4-FFF2-40B4-BE49-F238E27FC236}">
                <a16:creationId xmlns:a16="http://schemas.microsoft.com/office/drawing/2014/main" id="{AF224987-E5A2-44F6-BB7D-90941935DFE4}"/>
              </a:ext>
            </a:extLst>
          </p:cNvPr>
          <p:cNvSpPr>
            <a:spLocks noGrp="1"/>
          </p:cNvSpPr>
          <p:nvPr>
            <p:ph idx="1"/>
          </p:nvPr>
        </p:nvSpPr>
        <p:spPr>
          <a:xfrm>
            <a:off x="2356184" y="2060913"/>
            <a:ext cx="2835442" cy="4351338"/>
          </a:xfrm>
        </p:spPr>
        <p:txBody>
          <a:bodyPr anchor="ctr"/>
          <a:lstStyle/>
          <a:p>
            <a:r>
              <a:rPr lang="nb-NO" dirty="0"/>
              <a:t>Årsak</a:t>
            </a:r>
          </a:p>
          <a:p>
            <a:r>
              <a:rPr lang="nb-NO" dirty="0"/>
              <a:t>Forebygging</a:t>
            </a:r>
          </a:p>
          <a:p>
            <a:r>
              <a:rPr lang="nb-NO" dirty="0"/>
              <a:t>Kur</a:t>
            </a:r>
          </a:p>
          <a:p>
            <a:r>
              <a:rPr lang="nb-NO" dirty="0"/>
              <a:t>Ja- og </a:t>
            </a:r>
            <a:r>
              <a:rPr lang="nb-NO" dirty="0" err="1"/>
              <a:t>neimat</a:t>
            </a:r>
            <a:endParaRPr lang="nb-NO" dirty="0"/>
          </a:p>
        </p:txBody>
      </p:sp>
      <p:sp>
        <p:nvSpPr>
          <p:cNvPr id="9" name="Plassholder for lysbildenummer 8">
            <a:extLst>
              <a:ext uri="{FF2B5EF4-FFF2-40B4-BE49-F238E27FC236}">
                <a16:creationId xmlns:a16="http://schemas.microsoft.com/office/drawing/2014/main" id="{FC276177-F1C5-4525-BB47-D294385C2421}"/>
              </a:ext>
            </a:extLst>
          </p:cNvPr>
          <p:cNvSpPr>
            <a:spLocks noGrp="1"/>
          </p:cNvSpPr>
          <p:nvPr>
            <p:ph type="sldNum" sz="quarter" idx="12"/>
          </p:nvPr>
        </p:nvSpPr>
        <p:spPr/>
        <p:txBody>
          <a:bodyPr/>
          <a:lstStyle/>
          <a:p>
            <a:fld id="{B59367CB-8842-564A-B7AD-9E1B2F6ED388}" type="slidenum">
              <a:rPr lang="nb-NO" smtClean="0"/>
              <a:pPr/>
              <a:t>11</a:t>
            </a:fld>
            <a:endParaRPr lang="nb-NO"/>
          </a:p>
        </p:txBody>
      </p:sp>
    </p:spTree>
    <p:extLst>
      <p:ext uri="{BB962C8B-B14F-4D97-AF65-F5344CB8AC3E}">
        <p14:creationId xmlns:p14="http://schemas.microsoft.com/office/powerpoint/2010/main" val="742737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028E87-79DB-462C-8D7C-C8A3D5C05D52}"/>
              </a:ext>
            </a:extLst>
          </p:cNvPr>
          <p:cNvSpPr>
            <a:spLocks noGrp="1"/>
          </p:cNvSpPr>
          <p:nvPr>
            <p:ph type="title"/>
          </p:nvPr>
        </p:nvSpPr>
        <p:spPr>
          <a:xfrm>
            <a:off x="831850" y="1293050"/>
            <a:ext cx="10515600" cy="2852737"/>
          </a:xfrm>
        </p:spPr>
        <p:txBody>
          <a:bodyPr>
            <a:normAutofit/>
          </a:bodyPr>
          <a:lstStyle/>
          <a:p>
            <a:r>
              <a:rPr lang="nb-NO" sz="3600" dirty="0"/>
              <a:t>Blodsukker</a:t>
            </a:r>
          </a:p>
        </p:txBody>
      </p:sp>
      <p:sp>
        <p:nvSpPr>
          <p:cNvPr id="9" name="Plassholder for lysbildenummer 8">
            <a:extLst>
              <a:ext uri="{FF2B5EF4-FFF2-40B4-BE49-F238E27FC236}">
                <a16:creationId xmlns:a16="http://schemas.microsoft.com/office/drawing/2014/main" id="{8B682B0D-38AF-4C53-960D-C7041538E215}"/>
              </a:ext>
            </a:extLst>
          </p:cNvPr>
          <p:cNvSpPr>
            <a:spLocks noGrp="1"/>
          </p:cNvSpPr>
          <p:nvPr>
            <p:ph type="sldNum" sz="quarter" idx="4294967295"/>
          </p:nvPr>
        </p:nvSpPr>
        <p:spPr>
          <a:xfrm>
            <a:off x="9448800" y="6356350"/>
            <a:ext cx="2743200" cy="365125"/>
          </a:xfrm>
          <a:prstGeom prst="rect">
            <a:avLst/>
          </a:prstGeom>
        </p:spPr>
        <p:txBody>
          <a:bodyPr/>
          <a:lstStyle/>
          <a:p>
            <a:fld id="{B59367CB-8842-564A-B7AD-9E1B2F6ED388}" type="slidenum">
              <a:rPr lang="nb-NO" smtClean="0"/>
              <a:pPr/>
              <a:t>12</a:t>
            </a:fld>
            <a:endParaRPr lang="nb-NO"/>
          </a:p>
        </p:txBody>
      </p:sp>
      <p:pic>
        <p:nvPicPr>
          <p:cNvPr id="7" name="Bilde 6">
            <a:extLst>
              <a:ext uri="{FF2B5EF4-FFF2-40B4-BE49-F238E27FC236}">
                <a16:creationId xmlns:a16="http://schemas.microsoft.com/office/drawing/2014/main" id="{4FFBA517-DE11-402C-97FD-CFF2642FB8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883"/>
          <a:stretch/>
        </p:blipFill>
        <p:spPr>
          <a:xfrm>
            <a:off x="6272480" y="1951456"/>
            <a:ext cx="4716362" cy="3196806"/>
          </a:xfrm>
          <a:prstGeom prst="rect">
            <a:avLst/>
          </a:prstGeom>
        </p:spPr>
      </p:pic>
    </p:spTree>
    <p:extLst>
      <p:ext uri="{BB962C8B-B14F-4D97-AF65-F5344CB8AC3E}">
        <p14:creationId xmlns:p14="http://schemas.microsoft.com/office/powerpoint/2010/main" val="1706068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801338" y="648123"/>
            <a:ext cx="8077200" cy="704346"/>
          </a:xfrm>
        </p:spPr>
        <p:txBody>
          <a:bodyPr>
            <a:normAutofit fontScale="90000"/>
          </a:bodyPr>
          <a:lstStyle/>
          <a:p>
            <a:pPr eaLnBrk="1" hangingPunct="1"/>
            <a:r>
              <a:rPr lang="nb-NO" altLang="nb-NO" dirty="0"/>
              <a:t>5 hovedfaktorer påvirker blodsukkeret</a:t>
            </a:r>
          </a:p>
        </p:txBody>
      </p:sp>
      <p:graphicFrame>
        <p:nvGraphicFramePr>
          <p:cNvPr id="5" name="Diagram 4">
            <a:extLst>
              <a:ext uri="{FF2B5EF4-FFF2-40B4-BE49-F238E27FC236}">
                <a16:creationId xmlns:a16="http://schemas.microsoft.com/office/drawing/2014/main" id="{A1D60A39-1233-4A00-B33B-B2F5F28C2079}"/>
              </a:ext>
            </a:extLst>
          </p:cNvPr>
          <p:cNvGraphicFramePr/>
          <p:nvPr/>
        </p:nvGraphicFramePr>
        <p:xfrm>
          <a:off x="3048000" y="16757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ssholder for lysbildenummer 3">
            <a:extLst>
              <a:ext uri="{FF2B5EF4-FFF2-40B4-BE49-F238E27FC236}">
                <a16:creationId xmlns:a16="http://schemas.microsoft.com/office/drawing/2014/main" id="{2B063719-40B6-4559-A091-FB06610EE6E8}"/>
              </a:ext>
            </a:extLst>
          </p:cNvPr>
          <p:cNvSpPr>
            <a:spLocks noGrp="1"/>
          </p:cNvSpPr>
          <p:nvPr>
            <p:ph type="sldNum" sz="quarter" idx="11"/>
          </p:nvPr>
        </p:nvSpPr>
        <p:spPr/>
        <p:txBody>
          <a:bodyPr/>
          <a:lstStyle/>
          <a:p>
            <a:fld id="{F5DC3D94-7C22-40BA-9AB7-F31D87CFA63F}" type="slidenum">
              <a:rPr lang="nb-NO" smtClean="0"/>
              <a:pPr/>
              <a:t>13</a:t>
            </a:fld>
            <a:endParaRPr lang="nb-NO"/>
          </a:p>
        </p:txBody>
      </p:sp>
    </p:spTree>
    <p:extLst>
      <p:ext uri="{BB962C8B-B14F-4D97-AF65-F5344CB8AC3E}">
        <p14:creationId xmlns:p14="http://schemas.microsoft.com/office/powerpoint/2010/main" val="2562511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402E7C76-A82A-454F-A389-33E5D24F54C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107CA568-6606-40ED-94C0-9E4B01153C4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8D8C006-D2E6-464F-A8B3-052E2ADD433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3A80B7C1-5283-422D-ACE1-F3C6BF1BF0B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909EB2E0-15A0-4EA1-94CB-F80A55C1542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7A6A7DE1-68AE-42A8-813D-9756D546BD1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1DCFDC16-D12E-4DED-B971-BC98DFAC507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A057E95C-304C-4735-9452-ACB7EC5C85AE}"/>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14A47F70-0081-42DF-A3AE-F98A17E0054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39BEB026-6D8A-4E89-96DC-5E174F8E131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63EC4D00-51B8-4DD6-A145-AA4071AF0AD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4CAA7D-BDF5-4B70-A9E1-E11FCFA0C9A3}"/>
              </a:ext>
            </a:extLst>
          </p:cNvPr>
          <p:cNvSpPr>
            <a:spLocks noGrp="1"/>
          </p:cNvSpPr>
          <p:nvPr>
            <p:ph type="title"/>
          </p:nvPr>
        </p:nvSpPr>
        <p:spPr>
          <a:xfrm>
            <a:off x="838200" y="786571"/>
            <a:ext cx="5663268" cy="842890"/>
          </a:xfrm>
        </p:spPr>
        <p:txBody>
          <a:bodyPr>
            <a:normAutofit fontScale="90000"/>
          </a:bodyPr>
          <a:lstStyle/>
          <a:p>
            <a:r>
              <a:rPr lang="nb-NO" dirty="0"/>
              <a:t>Høyt blodsukker</a:t>
            </a:r>
          </a:p>
        </p:txBody>
      </p:sp>
      <p:pic>
        <p:nvPicPr>
          <p:cNvPr id="6" name="Bilde 5">
            <a:hlinkClick r:id="rId3"/>
            <a:extLst>
              <a:ext uri="{FF2B5EF4-FFF2-40B4-BE49-F238E27FC236}">
                <a16:creationId xmlns:a16="http://schemas.microsoft.com/office/drawing/2014/main" id="{2B3E6642-3170-4A6E-A5D9-AF8CCECB6596}"/>
              </a:ext>
            </a:extLst>
          </p:cNvPr>
          <p:cNvPicPr>
            <a:picLocks noChangeAspect="1"/>
          </p:cNvPicPr>
          <p:nvPr/>
        </p:nvPicPr>
        <p:blipFill>
          <a:blip r:embed="rId4"/>
          <a:stretch>
            <a:fillRect/>
          </a:stretch>
        </p:blipFill>
        <p:spPr>
          <a:xfrm>
            <a:off x="1020930" y="2145055"/>
            <a:ext cx="6524625" cy="3695700"/>
          </a:xfrm>
          <a:prstGeom prst="rect">
            <a:avLst/>
          </a:prstGeom>
        </p:spPr>
      </p:pic>
      <p:sp>
        <p:nvSpPr>
          <p:cNvPr id="3" name="Plassholder for lysbildenummer 2">
            <a:extLst>
              <a:ext uri="{FF2B5EF4-FFF2-40B4-BE49-F238E27FC236}">
                <a16:creationId xmlns:a16="http://schemas.microsoft.com/office/drawing/2014/main" id="{E6B818FB-A4A5-4B7F-AF28-3250565F6539}"/>
              </a:ext>
            </a:extLst>
          </p:cNvPr>
          <p:cNvSpPr>
            <a:spLocks noGrp="1"/>
          </p:cNvSpPr>
          <p:nvPr>
            <p:ph type="sldNum" sz="quarter" idx="12"/>
          </p:nvPr>
        </p:nvSpPr>
        <p:spPr/>
        <p:txBody>
          <a:bodyPr/>
          <a:lstStyle/>
          <a:p>
            <a:fld id="{B59367CB-8842-564A-B7AD-9E1B2F6ED388}" type="slidenum">
              <a:rPr lang="nb-NO" smtClean="0"/>
              <a:pPr/>
              <a:t>14</a:t>
            </a:fld>
            <a:endParaRPr lang="nb-NO"/>
          </a:p>
        </p:txBody>
      </p:sp>
    </p:spTree>
    <p:extLst>
      <p:ext uri="{BB962C8B-B14F-4D97-AF65-F5344CB8AC3E}">
        <p14:creationId xmlns:p14="http://schemas.microsoft.com/office/powerpoint/2010/main" val="1567154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0AA013-34B9-4E99-AAB7-72FEF5425A7A}"/>
              </a:ext>
            </a:extLst>
          </p:cNvPr>
          <p:cNvSpPr>
            <a:spLocks noGrp="1"/>
          </p:cNvSpPr>
          <p:nvPr>
            <p:ph type="title"/>
          </p:nvPr>
        </p:nvSpPr>
        <p:spPr>
          <a:xfrm>
            <a:off x="706623" y="523294"/>
            <a:ext cx="8077200" cy="1252061"/>
          </a:xfrm>
        </p:spPr>
        <p:txBody>
          <a:bodyPr>
            <a:normAutofit fontScale="90000"/>
          </a:bodyPr>
          <a:lstStyle/>
          <a:p>
            <a:r>
              <a:rPr lang="nb-NO" dirty="0"/>
              <a:t>Handling ved høyt blodsukker</a:t>
            </a:r>
          </a:p>
        </p:txBody>
      </p:sp>
      <p:pic>
        <p:nvPicPr>
          <p:cNvPr id="7" name="Plassholder for innhold 6">
            <a:extLst>
              <a:ext uri="{FF2B5EF4-FFF2-40B4-BE49-F238E27FC236}">
                <a16:creationId xmlns:a16="http://schemas.microsoft.com/office/drawing/2014/main" id="{232B1FD3-6407-422E-8853-BEC2580DE80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511" t="23402" r="12109"/>
          <a:stretch/>
        </p:blipFill>
        <p:spPr>
          <a:xfrm>
            <a:off x="2971060" y="2128710"/>
            <a:ext cx="6249880" cy="3967456"/>
          </a:xfrm>
        </p:spPr>
      </p:pic>
      <p:sp>
        <p:nvSpPr>
          <p:cNvPr id="8" name="TekstSylinder 7">
            <a:extLst>
              <a:ext uri="{FF2B5EF4-FFF2-40B4-BE49-F238E27FC236}">
                <a16:creationId xmlns:a16="http://schemas.microsoft.com/office/drawing/2014/main" id="{9FC7838F-77D8-4FC2-BD9F-908FD55A42E9}"/>
              </a:ext>
            </a:extLst>
          </p:cNvPr>
          <p:cNvSpPr txBox="1"/>
          <p:nvPr/>
        </p:nvSpPr>
        <p:spPr>
          <a:xfrm>
            <a:off x="3485965" y="3425236"/>
            <a:ext cx="5220070" cy="1200329"/>
          </a:xfrm>
          <a:prstGeom prst="rect">
            <a:avLst/>
          </a:prstGeom>
          <a:noFill/>
        </p:spPr>
        <p:txBody>
          <a:bodyPr wrap="square" rtlCol="0" anchor="ctr">
            <a:spAutoFit/>
          </a:bodyPr>
          <a:lstStyle/>
          <a:p>
            <a:pPr algn="ctr"/>
            <a:r>
              <a:rPr lang="nb-NO" sz="7200" dirty="0"/>
              <a:t>INSULIN</a:t>
            </a:r>
          </a:p>
        </p:txBody>
      </p:sp>
      <p:sp>
        <p:nvSpPr>
          <p:cNvPr id="3" name="Plassholder for lysbildenummer 2">
            <a:extLst>
              <a:ext uri="{FF2B5EF4-FFF2-40B4-BE49-F238E27FC236}">
                <a16:creationId xmlns:a16="http://schemas.microsoft.com/office/drawing/2014/main" id="{70DD23AD-60BD-4A95-ACAB-89A33619E2CB}"/>
              </a:ext>
            </a:extLst>
          </p:cNvPr>
          <p:cNvSpPr>
            <a:spLocks noGrp="1"/>
          </p:cNvSpPr>
          <p:nvPr>
            <p:ph type="sldNum" sz="quarter" idx="12"/>
          </p:nvPr>
        </p:nvSpPr>
        <p:spPr/>
        <p:txBody>
          <a:bodyPr/>
          <a:lstStyle/>
          <a:p>
            <a:fld id="{B59367CB-8842-564A-B7AD-9E1B2F6ED388}" type="slidenum">
              <a:rPr lang="nb-NO" smtClean="0"/>
              <a:pPr/>
              <a:t>15</a:t>
            </a:fld>
            <a:endParaRPr lang="nb-NO"/>
          </a:p>
        </p:txBody>
      </p:sp>
    </p:spTree>
    <p:extLst>
      <p:ext uri="{BB962C8B-B14F-4D97-AF65-F5344CB8AC3E}">
        <p14:creationId xmlns:p14="http://schemas.microsoft.com/office/powerpoint/2010/main" val="3650033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3C7928-DE7F-4F4B-A4B2-C12FCC094DB0}"/>
              </a:ext>
            </a:extLst>
          </p:cNvPr>
          <p:cNvSpPr>
            <a:spLocks noGrp="1"/>
          </p:cNvSpPr>
          <p:nvPr>
            <p:ph type="title"/>
          </p:nvPr>
        </p:nvSpPr>
        <p:spPr/>
        <p:txBody>
          <a:bodyPr/>
          <a:lstStyle/>
          <a:p>
            <a:r>
              <a:rPr lang="nb-NO" dirty="0"/>
              <a:t>Lavt blodsukker - føling</a:t>
            </a:r>
          </a:p>
        </p:txBody>
      </p:sp>
      <p:pic>
        <p:nvPicPr>
          <p:cNvPr id="6" name="Bilde 5">
            <a:hlinkClick r:id="rId3"/>
            <a:extLst>
              <a:ext uri="{FF2B5EF4-FFF2-40B4-BE49-F238E27FC236}">
                <a16:creationId xmlns:a16="http://schemas.microsoft.com/office/drawing/2014/main" id="{1D4236C5-9E43-46E5-87AC-7A2AE8B5B18A}"/>
              </a:ext>
            </a:extLst>
          </p:cNvPr>
          <p:cNvPicPr>
            <a:picLocks noChangeAspect="1"/>
          </p:cNvPicPr>
          <p:nvPr/>
        </p:nvPicPr>
        <p:blipFill>
          <a:blip r:embed="rId4"/>
          <a:stretch>
            <a:fillRect/>
          </a:stretch>
        </p:blipFill>
        <p:spPr>
          <a:xfrm>
            <a:off x="958516" y="2198869"/>
            <a:ext cx="6689315" cy="3742274"/>
          </a:xfrm>
          <a:prstGeom prst="rect">
            <a:avLst/>
          </a:prstGeom>
        </p:spPr>
      </p:pic>
      <p:sp>
        <p:nvSpPr>
          <p:cNvPr id="3" name="Plassholder for lysbildenummer 2">
            <a:extLst>
              <a:ext uri="{FF2B5EF4-FFF2-40B4-BE49-F238E27FC236}">
                <a16:creationId xmlns:a16="http://schemas.microsoft.com/office/drawing/2014/main" id="{E06DD78E-9C16-4F12-887B-EB0A41E3162B}"/>
              </a:ext>
            </a:extLst>
          </p:cNvPr>
          <p:cNvSpPr>
            <a:spLocks noGrp="1"/>
          </p:cNvSpPr>
          <p:nvPr>
            <p:ph type="sldNum" sz="quarter" idx="12"/>
          </p:nvPr>
        </p:nvSpPr>
        <p:spPr/>
        <p:txBody>
          <a:bodyPr/>
          <a:lstStyle/>
          <a:p>
            <a:fld id="{B59367CB-8842-564A-B7AD-9E1B2F6ED388}" type="slidenum">
              <a:rPr lang="nb-NO" smtClean="0"/>
              <a:pPr/>
              <a:t>16</a:t>
            </a:fld>
            <a:endParaRPr lang="nb-NO"/>
          </a:p>
        </p:txBody>
      </p:sp>
    </p:spTree>
    <p:extLst>
      <p:ext uri="{BB962C8B-B14F-4D97-AF65-F5344CB8AC3E}">
        <p14:creationId xmlns:p14="http://schemas.microsoft.com/office/powerpoint/2010/main" val="3397591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DD928FDC-3E57-460F-9814-3D9755717D58}"/>
              </a:ext>
            </a:extLst>
          </p:cNvPr>
          <p:cNvSpPr>
            <a:spLocks noGrp="1"/>
          </p:cNvSpPr>
          <p:nvPr>
            <p:ph type="title"/>
          </p:nvPr>
        </p:nvSpPr>
        <p:spPr/>
        <p:txBody>
          <a:bodyPr/>
          <a:lstStyle/>
          <a:p>
            <a:r>
              <a:rPr lang="nb-NO" sz="4400" b="0" dirty="0"/>
              <a:t>Handling ved lavt blodsukker</a:t>
            </a:r>
          </a:p>
        </p:txBody>
      </p:sp>
      <p:sp>
        <p:nvSpPr>
          <p:cNvPr id="3" name="Plassholder for innhold 2">
            <a:extLst>
              <a:ext uri="{FF2B5EF4-FFF2-40B4-BE49-F238E27FC236}">
                <a16:creationId xmlns:a16="http://schemas.microsoft.com/office/drawing/2014/main" id="{ABF0F81B-00E7-4B73-B6D0-82A182262A4E}"/>
              </a:ext>
            </a:extLst>
          </p:cNvPr>
          <p:cNvSpPr>
            <a:spLocks noGrp="1"/>
          </p:cNvSpPr>
          <p:nvPr>
            <p:ph idx="1"/>
          </p:nvPr>
        </p:nvSpPr>
        <p:spPr>
          <a:xfrm>
            <a:off x="838200" y="2297731"/>
            <a:ext cx="10515600" cy="4351338"/>
          </a:xfrm>
        </p:spPr>
        <p:txBody>
          <a:bodyPr>
            <a:normAutofit/>
          </a:bodyPr>
          <a:lstStyle/>
          <a:p>
            <a:pPr marL="0" indent="0">
              <a:buNone/>
            </a:pPr>
            <a:r>
              <a:rPr lang="nb-NO" sz="2400" dirty="0"/>
              <a:t>Om dagen</a:t>
            </a:r>
          </a:p>
          <a:p>
            <a:pPr lvl="1">
              <a:buFont typeface="+mj-lt"/>
              <a:buAutoNum type="arabicPeriod"/>
            </a:pPr>
            <a:r>
              <a:rPr lang="nb-NO" sz="2000" dirty="0">
                <a:solidFill>
                  <a:srgbClr val="000000"/>
                </a:solidFill>
              </a:rPr>
              <a:t>Gi noe med sukker</a:t>
            </a:r>
          </a:p>
          <a:p>
            <a:pPr lvl="1">
              <a:buFont typeface="+mj-lt"/>
              <a:buAutoNum type="arabicPeriod"/>
            </a:pPr>
            <a:r>
              <a:rPr lang="nb-NO" sz="2000" dirty="0">
                <a:solidFill>
                  <a:srgbClr val="000000"/>
                </a:solidFill>
              </a:rPr>
              <a:t>Følg med på blodsukkeret</a:t>
            </a:r>
          </a:p>
          <a:p>
            <a:pPr lvl="1">
              <a:buFont typeface="+mj-lt"/>
              <a:buAutoNum type="arabicPeriod"/>
            </a:pPr>
            <a:r>
              <a:rPr lang="nb-NO" sz="2000" dirty="0">
                <a:solidFill>
                  <a:srgbClr val="000000"/>
                </a:solidFill>
              </a:rPr>
              <a:t>Gi etter hvert mat</a:t>
            </a:r>
          </a:p>
          <a:p>
            <a:pPr marL="352425" lvl="1" indent="0">
              <a:buNone/>
            </a:pPr>
            <a:endParaRPr lang="nb-NO" dirty="0">
              <a:solidFill>
                <a:srgbClr val="000000"/>
              </a:solidFill>
            </a:endParaRPr>
          </a:p>
          <a:p>
            <a:pPr marL="0" indent="0">
              <a:buNone/>
            </a:pPr>
            <a:r>
              <a:rPr lang="nb-NO" sz="2400" dirty="0"/>
              <a:t>Om natten</a:t>
            </a:r>
          </a:p>
          <a:p>
            <a:pPr lvl="1">
              <a:buFont typeface="+mj-lt"/>
              <a:buAutoNum type="arabicPeriod"/>
            </a:pPr>
            <a:r>
              <a:rPr lang="nb-NO" sz="2000" dirty="0">
                <a:solidFill>
                  <a:srgbClr val="000000"/>
                </a:solidFill>
              </a:rPr>
              <a:t>Vekk barnet og gi noe med sukker</a:t>
            </a:r>
          </a:p>
          <a:p>
            <a:pPr lvl="1">
              <a:buFont typeface="+mj-lt"/>
              <a:buAutoNum type="arabicPeriod"/>
            </a:pPr>
            <a:r>
              <a:rPr lang="nb-NO" sz="2000" dirty="0">
                <a:solidFill>
                  <a:srgbClr val="000000"/>
                </a:solidFill>
              </a:rPr>
              <a:t>Følg med på blodsukkeret</a:t>
            </a:r>
          </a:p>
          <a:p>
            <a:pPr lvl="1">
              <a:buFont typeface="+mj-lt"/>
              <a:buAutoNum type="arabicPeriod"/>
            </a:pPr>
            <a:r>
              <a:rPr lang="nb-NO" sz="2000" dirty="0">
                <a:solidFill>
                  <a:srgbClr val="000000"/>
                </a:solidFill>
              </a:rPr>
              <a:t>Gi mat hvis nødvendig</a:t>
            </a:r>
          </a:p>
        </p:txBody>
      </p:sp>
      <p:pic>
        <p:nvPicPr>
          <p:cNvPr id="10" name="Bilde 9">
            <a:extLst>
              <a:ext uri="{FF2B5EF4-FFF2-40B4-BE49-F238E27FC236}">
                <a16:creationId xmlns:a16="http://schemas.microsoft.com/office/drawing/2014/main" id="{41274265-42F4-4ADA-B7E4-67492355E0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6" t="12548" r="6479" b="14189"/>
          <a:stretch/>
        </p:blipFill>
        <p:spPr>
          <a:xfrm>
            <a:off x="7408232" y="3876546"/>
            <a:ext cx="2974019" cy="1713390"/>
          </a:xfrm>
          <a:prstGeom prst="rect">
            <a:avLst/>
          </a:prstGeom>
        </p:spPr>
      </p:pic>
      <p:pic>
        <p:nvPicPr>
          <p:cNvPr id="8" name="Bilde 7">
            <a:extLst>
              <a:ext uri="{FF2B5EF4-FFF2-40B4-BE49-F238E27FC236}">
                <a16:creationId xmlns:a16="http://schemas.microsoft.com/office/drawing/2014/main" id="{E792454F-2B79-457D-9E85-3E65BE75EA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67" t="6812" r="12980" b="7509"/>
          <a:stretch/>
        </p:blipFill>
        <p:spPr>
          <a:xfrm rot="608556">
            <a:off x="6859479" y="2040483"/>
            <a:ext cx="1811044" cy="2124059"/>
          </a:xfrm>
          <a:prstGeom prst="rect">
            <a:avLst/>
          </a:prstGeom>
        </p:spPr>
      </p:pic>
      <p:pic>
        <p:nvPicPr>
          <p:cNvPr id="12" name="Bilde 11">
            <a:extLst>
              <a:ext uri="{FF2B5EF4-FFF2-40B4-BE49-F238E27FC236}">
                <a16:creationId xmlns:a16="http://schemas.microsoft.com/office/drawing/2014/main" id="{49D45EED-6F67-42FC-BC2D-B73C32D686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1540" y="2297731"/>
            <a:ext cx="2466461" cy="1545948"/>
          </a:xfrm>
          <a:prstGeom prst="rect">
            <a:avLst/>
          </a:prstGeom>
        </p:spPr>
      </p:pic>
      <p:sp>
        <p:nvSpPr>
          <p:cNvPr id="4" name="Plassholder for lysbildenummer 3">
            <a:extLst>
              <a:ext uri="{FF2B5EF4-FFF2-40B4-BE49-F238E27FC236}">
                <a16:creationId xmlns:a16="http://schemas.microsoft.com/office/drawing/2014/main" id="{580846E6-BE15-488F-89DB-C32B93CF9E23}"/>
              </a:ext>
            </a:extLst>
          </p:cNvPr>
          <p:cNvSpPr>
            <a:spLocks noGrp="1"/>
          </p:cNvSpPr>
          <p:nvPr>
            <p:ph type="sldNum" sz="quarter" idx="12"/>
          </p:nvPr>
        </p:nvSpPr>
        <p:spPr/>
        <p:txBody>
          <a:bodyPr/>
          <a:lstStyle/>
          <a:p>
            <a:fld id="{B59367CB-8842-564A-B7AD-9E1B2F6ED388}" type="slidenum">
              <a:rPr lang="nb-NO" smtClean="0"/>
              <a:pPr/>
              <a:t>17</a:t>
            </a:fld>
            <a:endParaRPr lang="nb-NO"/>
          </a:p>
        </p:txBody>
      </p:sp>
    </p:spTree>
    <p:extLst>
      <p:ext uri="{BB962C8B-B14F-4D97-AF65-F5344CB8AC3E}">
        <p14:creationId xmlns:p14="http://schemas.microsoft.com/office/powerpoint/2010/main" val="319667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tel 16">
            <a:extLst>
              <a:ext uri="{FF2B5EF4-FFF2-40B4-BE49-F238E27FC236}">
                <a16:creationId xmlns:a16="http://schemas.microsoft.com/office/drawing/2014/main" id="{C7FB4164-F781-4CE6-92E6-AF2856000445}"/>
              </a:ext>
            </a:extLst>
          </p:cNvPr>
          <p:cNvSpPr>
            <a:spLocks noGrp="1"/>
          </p:cNvSpPr>
          <p:nvPr>
            <p:ph type="title"/>
          </p:nvPr>
        </p:nvSpPr>
        <p:spPr/>
        <p:txBody>
          <a:bodyPr>
            <a:normAutofit/>
          </a:bodyPr>
          <a:lstStyle/>
          <a:p>
            <a:r>
              <a:rPr lang="nb-NO" sz="4400" b="0" dirty="0"/>
              <a:t>Diabetes førstehjelp</a:t>
            </a:r>
          </a:p>
        </p:txBody>
      </p:sp>
      <p:sp>
        <p:nvSpPr>
          <p:cNvPr id="13" name="Plassholder for innhold 12">
            <a:extLst>
              <a:ext uri="{FF2B5EF4-FFF2-40B4-BE49-F238E27FC236}">
                <a16:creationId xmlns:a16="http://schemas.microsoft.com/office/drawing/2014/main" id="{8D9F9350-F971-4FA4-81F7-9C81995A80D2}"/>
              </a:ext>
            </a:extLst>
          </p:cNvPr>
          <p:cNvSpPr>
            <a:spLocks noGrp="1"/>
          </p:cNvSpPr>
          <p:nvPr>
            <p:ph idx="1"/>
          </p:nvPr>
        </p:nvSpPr>
        <p:spPr/>
        <p:txBody>
          <a:bodyPr/>
          <a:lstStyle/>
          <a:p>
            <a:pPr marL="0" indent="0">
              <a:buNone/>
            </a:pPr>
            <a:r>
              <a:rPr lang="nb-NO" dirty="0"/>
              <a:t>Hvis barnet er bevisstløst</a:t>
            </a:r>
          </a:p>
          <a:p>
            <a:pPr marL="457200" indent="-457200">
              <a:buFont typeface="+mj-lt"/>
              <a:buAutoNum type="arabicPeriod"/>
            </a:pPr>
            <a:endParaRPr lang="nb-NO" dirty="0"/>
          </a:p>
          <a:p>
            <a:pPr marL="457200" indent="-457200">
              <a:buFont typeface="+mj-lt"/>
              <a:buAutoNum type="arabicPeriod"/>
            </a:pPr>
            <a:r>
              <a:rPr lang="nb-NO" dirty="0"/>
              <a:t>IKKE gi mat, drikke eller insulin</a:t>
            </a:r>
          </a:p>
          <a:p>
            <a:pPr marL="457200" indent="-457200">
              <a:buFont typeface="+mj-lt"/>
              <a:buAutoNum type="arabicPeriod"/>
            </a:pPr>
            <a:r>
              <a:rPr lang="nb-NO" dirty="0"/>
              <a:t>Ring 113 og si at personen har diabetes</a:t>
            </a:r>
          </a:p>
          <a:p>
            <a:pPr marL="457200" indent="-457200">
              <a:buFont typeface="+mj-lt"/>
              <a:buAutoNum type="arabicPeriod"/>
            </a:pPr>
            <a:r>
              <a:rPr lang="nb-NO" dirty="0"/>
              <a:t>Sørg for frie luftveier og sjekk at personen puster</a:t>
            </a:r>
          </a:p>
          <a:p>
            <a:pPr marL="457200" indent="-457200">
              <a:buFont typeface="+mj-lt"/>
              <a:buAutoNum type="arabicPeriod"/>
            </a:pPr>
            <a:r>
              <a:rPr lang="nb-NO" dirty="0"/>
              <a:t>Legg personen i sideleie</a:t>
            </a:r>
          </a:p>
          <a:p>
            <a:pPr marL="457200" indent="-457200">
              <a:buFont typeface="+mj-lt"/>
              <a:buAutoNum type="arabicPeriod"/>
            </a:pPr>
            <a:r>
              <a:rPr lang="nb-NO" dirty="0"/>
              <a:t>Gjør deg klar for gjenoppliving om nødvendig</a:t>
            </a:r>
          </a:p>
          <a:p>
            <a:pPr marL="457200" indent="-457200">
              <a:buFont typeface="+mj-lt"/>
              <a:buAutoNum type="arabicPeriod"/>
            </a:pPr>
            <a:r>
              <a:rPr lang="nb-NO" dirty="0"/>
              <a:t>Forsøk å tilføre sukker slik:</a:t>
            </a:r>
            <a:br>
              <a:rPr lang="nb-NO" dirty="0"/>
            </a:br>
            <a:r>
              <a:rPr lang="nb-NO" dirty="0"/>
              <a:t>Smør honning, melis eller druesukkerdel mellom kinnet og tannkjøttet (På gommene)</a:t>
            </a:r>
          </a:p>
          <a:p>
            <a:pPr marL="457200" indent="-457200">
              <a:buFont typeface="+mj-lt"/>
              <a:buAutoNum type="arabicPeriod"/>
            </a:pPr>
            <a:r>
              <a:rPr lang="nb-NO" dirty="0"/>
              <a:t>Registrer regelmessig livsviktige funksjoner inntil hjelp kommer</a:t>
            </a:r>
          </a:p>
        </p:txBody>
      </p:sp>
      <p:sp>
        <p:nvSpPr>
          <p:cNvPr id="3" name="Plassholder for lysbildenummer 2">
            <a:extLst>
              <a:ext uri="{FF2B5EF4-FFF2-40B4-BE49-F238E27FC236}">
                <a16:creationId xmlns:a16="http://schemas.microsoft.com/office/drawing/2014/main" id="{77533381-DF20-48C0-BFFD-ABB35133DDA2}"/>
              </a:ext>
            </a:extLst>
          </p:cNvPr>
          <p:cNvSpPr>
            <a:spLocks noGrp="1"/>
          </p:cNvSpPr>
          <p:nvPr>
            <p:ph type="sldNum" sz="quarter" idx="12"/>
          </p:nvPr>
        </p:nvSpPr>
        <p:spPr/>
        <p:txBody>
          <a:bodyPr/>
          <a:lstStyle/>
          <a:p>
            <a:fld id="{B59367CB-8842-564A-B7AD-9E1B2F6ED388}" type="slidenum">
              <a:rPr lang="nb-NO" smtClean="0"/>
              <a:pPr/>
              <a:t>18</a:t>
            </a:fld>
            <a:endParaRPr lang="nb-NO"/>
          </a:p>
        </p:txBody>
      </p:sp>
    </p:spTree>
    <p:extLst>
      <p:ext uri="{BB962C8B-B14F-4D97-AF65-F5344CB8AC3E}">
        <p14:creationId xmlns:p14="http://schemas.microsoft.com/office/powerpoint/2010/main" val="2097294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91E7723-1C6B-400E-8C63-F2489EA455B3}"/>
              </a:ext>
            </a:extLst>
          </p:cNvPr>
          <p:cNvSpPr>
            <a:spLocks noGrp="1"/>
          </p:cNvSpPr>
          <p:nvPr>
            <p:ph idx="1"/>
          </p:nvPr>
        </p:nvSpPr>
        <p:spPr>
          <a:xfrm>
            <a:off x="555585" y="3209917"/>
            <a:ext cx="4479402" cy="2959389"/>
          </a:xfrm>
        </p:spPr>
        <p:txBody>
          <a:bodyPr>
            <a:normAutofit/>
          </a:bodyPr>
          <a:lstStyle/>
          <a:p>
            <a:pPr marL="0" indent="0">
              <a:buNone/>
            </a:pPr>
            <a:r>
              <a:rPr lang="nb-NO" dirty="0"/>
              <a:t>Du skal ha ansvar for barnet på overnatting, gymtime eller leirskole. </a:t>
            </a:r>
          </a:p>
          <a:p>
            <a:pPr marL="457200" indent="-457200">
              <a:buFont typeface="+mj-lt"/>
              <a:buAutoNum type="arabicPeriod"/>
            </a:pPr>
            <a:r>
              <a:rPr lang="nb-NO" dirty="0"/>
              <a:t>Hvilke forberedelser gjør du? </a:t>
            </a:r>
          </a:p>
          <a:p>
            <a:pPr marL="457200" indent="-457200">
              <a:buFont typeface="+mj-lt"/>
              <a:buAutoNum type="arabicPeriod"/>
            </a:pPr>
            <a:r>
              <a:rPr lang="nb-NO" dirty="0"/>
              <a:t>Barnet virker slapt og ser litt blekt ut en time etter middag. Hva gjør du? </a:t>
            </a:r>
          </a:p>
          <a:p>
            <a:pPr marL="0" indent="0">
              <a:buNone/>
            </a:pPr>
            <a:endParaRPr lang="nb-NO" dirty="0"/>
          </a:p>
        </p:txBody>
      </p:sp>
      <p:pic>
        <p:nvPicPr>
          <p:cNvPr id="7" name="Bilde 6">
            <a:extLst>
              <a:ext uri="{FF2B5EF4-FFF2-40B4-BE49-F238E27FC236}">
                <a16:creationId xmlns:a16="http://schemas.microsoft.com/office/drawing/2014/main" id="{A2942E72-2E01-41F0-BF5C-9DB1BE0BF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1869" y="2288573"/>
            <a:ext cx="5017070" cy="3348349"/>
          </a:xfrm>
          <a:prstGeom prst="rect">
            <a:avLst/>
          </a:prstGeom>
        </p:spPr>
      </p:pic>
      <p:sp>
        <p:nvSpPr>
          <p:cNvPr id="8" name="Tittel 7">
            <a:extLst>
              <a:ext uri="{FF2B5EF4-FFF2-40B4-BE49-F238E27FC236}">
                <a16:creationId xmlns:a16="http://schemas.microsoft.com/office/drawing/2014/main" id="{0292D99E-65F4-4F13-8B27-A383F6C5A9BB}"/>
              </a:ext>
            </a:extLst>
          </p:cNvPr>
          <p:cNvSpPr>
            <a:spLocks noGrp="1"/>
          </p:cNvSpPr>
          <p:nvPr>
            <p:ph type="title"/>
          </p:nvPr>
        </p:nvSpPr>
        <p:spPr/>
        <p:txBody>
          <a:bodyPr/>
          <a:lstStyle/>
          <a:p>
            <a:r>
              <a:rPr lang="nb-NO" dirty="0"/>
              <a:t>Samtale i grupper</a:t>
            </a:r>
          </a:p>
        </p:txBody>
      </p:sp>
      <p:sp>
        <p:nvSpPr>
          <p:cNvPr id="2" name="Plassholder for lysbildenummer 1">
            <a:extLst>
              <a:ext uri="{FF2B5EF4-FFF2-40B4-BE49-F238E27FC236}">
                <a16:creationId xmlns:a16="http://schemas.microsoft.com/office/drawing/2014/main" id="{9009733F-9DD2-4126-9BDC-5D4DF4B62706}"/>
              </a:ext>
            </a:extLst>
          </p:cNvPr>
          <p:cNvSpPr>
            <a:spLocks noGrp="1"/>
          </p:cNvSpPr>
          <p:nvPr>
            <p:ph type="sldNum" sz="quarter" idx="12"/>
          </p:nvPr>
        </p:nvSpPr>
        <p:spPr/>
        <p:txBody>
          <a:bodyPr/>
          <a:lstStyle/>
          <a:p>
            <a:fld id="{B59367CB-8842-564A-B7AD-9E1B2F6ED388}" type="slidenum">
              <a:rPr lang="nb-NO" smtClean="0"/>
              <a:pPr/>
              <a:t>19</a:t>
            </a:fld>
            <a:endParaRPr lang="nb-NO"/>
          </a:p>
        </p:txBody>
      </p:sp>
    </p:spTree>
    <p:extLst>
      <p:ext uri="{BB962C8B-B14F-4D97-AF65-F5344CB8AC3E}">
        <p14:creationId xmlns:p14="http://schemas.microsoft.com/office/powerpoint/2010/main" val="893812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7996586E-9BDA-4BD4-AA81-7AC6EC52CD44}"/>
              </a:ext>
            </a:extLst>
          </p:cNvPr>
          <p:cNvPicPr>
            <a:picLocks noChangeAspect="1"/>
          </p:cNvPicPr>
          <p:nvPr/>
        </p:nvPicPr>
        <p:blipFill rotWithShape="1">
          <a:blip r:embed="rId2"/>
          <a:srcRect t="27156"/>
          <a:stretch/>
        </p:blipFill>
        <p:spPr>
          <a:xfrm>
            <a:off x="6509857" y="2685681"/>
            <a:ext cx="4329418" cy="3153723"/>
          </a:xfrm>
          <a:prstGeom prst="rect">
            <a:avLst/>
          </a:prstGeom>
        </p:spPr>
      </p:pic>
      <p:sp>
        <p:nvSpPr>
          <p:cNvPr id="13" name="Tittel 12">
            <a:extLst>
              <a:ext uri="{FF2B5EF4-FFF2-40B4-BE49-F238E27FC236}">
                <a16:creationId xmlns:a16="http://schemas.microsoft.com/office/drawing/2014/main" id="{3BCB767A-DA40-436C-9BE0-638845A7F830}"/>
              </a:ext>
            </a:extLst>
          </p:cNvPr>
          <p:cNvSpPr>
            <a:spLocks noGrp="1"/>
          </p:cNvSpPr>
          <p:nvPr>
            <p:ph type="title"/>
          </p:nvPr>
        </p:nvSpPr>
        <p:spPr/>
        <p:txBody>
          <a:bodyPr>
            <a:normAutofit/>
          </a:bodyPr>
          <a:lstStyle/>
          <a:p>
            <a:r>
              <a:rPr lang="nb-NO" dirty="0"/>
              <a:t>Diabetesforbundet </a:t>
            </a:r>
            <a:r>
              <a:rPr lang="nb-NO" i="1" dirty="0"/>
              <a:t>fylke/lokallag</a:t>
            </a:r>
            <a:endParaRPr lang="nb-NO" dirty="0"/>
          </a:p>
        </p:txBody>
      </p:sp>
      <p:sp>
        <p:nvSpPr>
          <p:cNvPr id="14" name="Undertittel 13">
            <a:extLst>
              <a:ext uri="{FF2B5EF4-FFF2-40B4-BE49-F238E27FC236}">
                <a16:creationId xmlns:a16="http://schemas.microsoft.com/office/drawing/2014/main" id="{A30C4AB4-95D7-488F-B957-822AE0BBA929}"/>
              </a:ext>
            </a:extLst>
          </p:cNvPr>
          <p:cNvSpPr>
            <a:spLocks noGrp="1"/>
          </p:cNvSpPr>
          <p:nvPr>
            <p:ph idx="1"/>
          </p:nvPr>
        </p:nvSpPr>
        <p:spPr>
          <a:xfrm>
            <a:off x="838200" y="3430651"/>
            <a:ext cx="4814048" cy="2495300"/>
          </a:xfrm>
        </p:spPr>
        <p:txBody>
          <a:bodyPr vert="horz" lIns="91440" tIns="45720" rIns="91440" bIns="45720" rtlCol="0" anchor="t">
            <a:normAutofit/>
          </a:bodyPr>
          <a:lstStyle/>
          <a:p>
            <a:pPr marL="0" indent="0">
              <a:buNone/>
            </a:pPr>
            <a:r>
              <a:rPr lang="nb-NO" i="1" u="sng" dirty="0">
                <a:cs typeface="Arial"/>
              </a:rPr>
              <a:t>Legg inn kontakt-informasjon og annet nyttig om lokal- eller fylkeslaget. </a:t>
            </a:r>
          </a:p>
          <a:p>
            <a:endParaRPr lang="nb-NO" i="1" dirty="0">
              <a:cs typeface="Arial"/>
            </a:endParaRPr>
          </a:p>
          <a:p>
            <a:pPr marL="0" indent="0">
              <a:buNone/>
            </a:pPr>
            <a:r>
              <a:rPr lang="nb-NO" dirty="0">
                <a:cs typeface="Arial"/>
              </a:rPr>
              <a:t>Foredragsholder: </a:t>
            </a:r>
            <a:endParaRPr lang="nb-NO" dirty="0">
              <a:ea typeface="+mn-lt"/>
              <a:cs typeface="+mn-lt"/>
            </a:endParaRPr>
          </a:p>
          <a:p>
            <a:pPr marL="0" indent="0">
              <a:buNone/>
            </a:pPr>
            <a:r>
              <a:rPr lang="nb-NO" i="1" dirty="0">
                <a:ea typeface="+mn-lt"/>
                <a:cs typeface="+mn-lt"/>
              </a:rPr>
              <a:t>Navn </a:t>
            </a:r>
            <a:r>
              <a:rPr lang="nb-NO" i="1" dirty="0" err="1">
                <a:ea typeface="+mn-lt"/>
                <a:cs typeface="+mn-lt"/>
              </a:rPr>
              <a:t>Navnesen</a:t>
            </a:r>
            <a:r>
              <a:rPr lang="nb-NO" i="1" dirty="0">
                <a:ea typeface="+mn-lt"/>
                <a:cs typeface="+mn-lt"/>
              </a:rPr>
              <a:t>, Sted sykehus</a:t>
            </a:r>
            <a:endParaRPr lang="nb-NO" i="1" dirty="0">
              <a:cs typeface="Arial" panose="020B0604020202020204"/>
            </a:endParaRPr>
          </a:p>
        </p:txBody>
      </p:sp>
      <p:sp>
        <p:nvSpPr>
          <p:cNvPr id="3" name="Plassholder for lysbildenummer 2">
            <a:extLst>
              <a:ext uri="{FF2B5EF4-FFF2-40B4-BE49-F238E27FC236}">
                <a16:creationId xmlns:a16="http://schemas.microsoft.com/office/drawing/2014/main" id="{2F667EEE-680F-437D-BBC7-899D07FB8E99}"/>
              </a:ext>
            </a:extLst>
          </p:cNvPr>
          <p:cNvSpPr>
            <a:spLocks noGrp="1"/>
          </p:cNvSpPr>
          <p:nvPr>
            <p:ph type="sldNum" sz="quarter" idx="12"/>
          </p:nvPr>
        </p:nvSpPr>
        <p:spPr/>
        <p:txBody>
          <a:bodyPr/>
          <a:lstStyle/>
          <a:p>
            <a:fld id="{B59367CB-8842-564A-B7AD-9E1B2F6ED388}" type="slidenum">
              <a:rPr lang="nb-NO" smtClean="0"/>
              <a:pPr/>
              <a:t>2</a:t>
            </a:fld>
            <a:endParaRPr lang="nb-NO"/>
          </a:p>
        </p:txBody>
      </p:sp>
    </p:spTree>
    <p:extLst>
      <p:ext uri="{BB962C8B-B14F-4D97-AF65-F5344CB8AC3E}">
        <p14:creationId xmlns:p14="http://schemas.microsoft.com/office/powerpoint/2010/main" val="450381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17CDA3E-B315-4FA4-A00F-FF5AB0F3E94D}"/>
              </a:ext>
            </a:extLst>
          </p:cNvPr>
          <p:cNvSpPr txBox="1"/>
          <p:nvPr/>
        </p:nvSpPr>
        <p:spPr>
          <a:xfrm>
            <a:off x="4275589" y="2828835"/>
            <a:ext cx="3640822" cy="1200329"/>
          </a:xfrm>
          <a:prstGeom prst="rect">
            <a:avLst/>
          </a:prstGeom>
          <a:noFill/>
        </p:spPr>
        <p:txBody>
          <a:bodyPr wrap="square" rtlCol="0">
            <a:spAutoFit/>
          </a:bodyPr>
          <a:lstStyle/>
          <a:p>
            <a:r>
              <a:rPr lang="nb-NO" sz="7200" dirty="0">
                <a:ln w="0"/>
                <a:solidFill>
                  <a:schemeClr val="accent1"/>
                </a:solidFill>
                <a:effectLst>
                  <a:outerShdw blurRad="38100" dist="25400" dir="5400000" algn="ctr" rotWithShape="0">
                    <a:srgbClr val="6E747A">
                      <a:alpha val="43000"/>
                    </a:srgbClr>
                  </a:outerShdw>
                </a:effectLst>
              </a:rPr>
              <a:t>Pause</a:t>
            </a:r>
            <a:endParaRPr lang="nb-NO" sz="7200" dirty="0"/>
          </a:p>
        </p:txBody>
      </p:sp>
    </p:spTree>
    <p:extLst>
      <p:ext uri="{BB962C8B-B14F-4D97-AF65-F5344CB8AC3E}">
        <p14:creationId xmlns:p14="http://schemas.microsoft.com/office/powerpoint/2010/main" val="1268260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38C271-8547-48ED-9812-2D19172CA4D1}"/>
              </a:ext>
            </a:extLst>
          </p:cNvPr>
          <p:cNvSpPr>
            <a:spLocks noGrp="1"/>
          </p:cNvSpPr>
          <p:nvPr>
            <p:ph type="title"/>
          </p:nvPr>
        </p:nvSpPr>
        <p:spPr/>
        <p:txBody>
          <a:bodyPr>
            <a:normAutofit/>
          </a:bodyPr>
          <a:lstStyle/>
          <a:p>
            <a:r>
              <a:rPr lang="nb-NO" sz="3600" dirty="0"/>
              <a:t>Kosthold</a:t>
            </a:r>
          </a:p>
        </p:txBody>
      </p:sp>
      <p:pic>
        <p:nvPicPr>
          <p:cNvPr id="3" name="Bilde 2">
            <a:extLst>
              <a:ext uri="{FF2B5EF4-FFF2-40B4-BE49-F238E27FC236}">
                <a16:creationId xmlns:a16="http://schemas.microsoft.com/office/drawing/2014/main" id="{18412688-2B93-40B3-A624-368C6FC27A9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745500" flipH="1">
            <a:off x="8308283" y="3168737"/>
            <a:ext cx="2115565" cy="2115565"/>
          </a:xfrm>
          <a:prstGeom prst="rect">
            <a:avLst/>
          </a:prstGeom>
        </p:spPr>
      </p:pic>
      <p:pic>
        <p:nvPicPr>
          <p:cNvPr id="4" name="Bilde 3">
            <a:extLst>
              <a:ext uri="{FF2B5EF4-FFF2-40B4-BE49-F238E27FC236}">
                <a16:creationId xmlns:a16="http://schemas.microsoft.com/office/drawing/2014/main" id="{7D774524-F96C-4163-8DA6-197A38AD4DB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677418">
            <a:off x="5596196" y="3616593"/>
            <a:ext cx="1315909" cy="1455317"/>
          </a:xfrm>
          <a:prstGeom prst="roundRect">
            <a:avLst/>
          </a:prstGeom>
        </p:spPr>
      </p:pic>
      <p:pic>
        <p:nvPicPr>
          <p:cNvPr id="5" name="Bilde 4">
            <a:extLst>
              <a:ext uri="{FF2B5EF4-FFF2-40B4-BE49-F238E27FC236}">
                <a16:creationId xmlns:a16="http://schemas.microsoft.com/office/drawing/2014/main" id="{B1F492B1-B867-4F85-AAC5-67BF4DC47F90}"/>
              </a:ext>
            </a:extLst>
          </p:cNvPr>
          <p:cNvPicPr>
            <a:picLocks noChangeAspect="1"/>
          </p:cNvPicPr>
          <p:nvPr/>
        </p:nvPicPr>
        <p:blipFill>
          <a:blip r:embed="rId5" cstate="print">
            <a:clrChange>
              <a:clrFrom>
                <a:srgbClr val="FFFEF6"/>
              </a:clrFrom>
              <a:clrTo>
                <a:srgbClr val="FFFEF6">
                  <a:alpha val="0"/>
                </a:srgbClr>
              </a:clrTo>
            </a:clrChang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rot="21188872" flipH="1">
            <a:off x="6904388" y="1423276"/>
            <a:ext cx="1636404" cy="2378162"/>
          </a:xfrm>
          <a:prstGeom prst="rect">
            <a:avLst/>
          </a:prstGeom>
        </p:spPr>
      </p:pic>
    </p:spTree>
    <p:extLst>
      <p:ext uri="{BB962C8B-B14F-4D97-AF65-F5344CB8AC3E}">
        <p14:creationId xmlns:p14="http://schemas.microsoft.com/office/powerpoint/2010/main" val="59453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hlinkClick r:id="rId3"/>
            <a:extLst>
              <a:ext uri="{FF2B5EF4-FFF2-40B4-BE49-F238E27FC236}">
                <a16:creationId xmlns:a16="http://schemas.microsoft.com/office/drawing/2014/main" id="{4F9AB26B-E78F-4EB6-906A-4C3BDA5D3A23}"/>
              </a:ext>
            </a:extLst>
          </p:cNvPr>
          <p:cNvPicPr>
            <a:picLocks noChangeAspect="1"/>
          </p:cNvPicPr>
          <p:nvPr/>
        </p:nvPicPr>
        <p:blipFill>
          <a:blip r:embed="rId4"/>
          <a:stretch>
            <a:fillRect/>
          </a:stretch>
        </p:blipFill>
        <p:spPr>
          <a:xfrm>
            <a:off x="838200" y="1815675"/>
            <a:ext cx="7120369" cy="3997205"/>
          </a:xfrm>
          <a:prstGeom prst="rect">
            <a:avLst/>
          </a:prstGeom>
        </p:spPr>
      </p:pic>
      <p:sp>
        <p:nvSpPr>
          <p:cNvPr id="7" name="Tittel 6">
            <a:extLst>
              <a:ext uri="{FF2B5EF4-FFF2-40B4-BE49-F238E27FC236}">
                <a16:creationId xmlns:a16="http://schemas.microsoft.com/office/drawing/2014/main" id="{A29F08A4-59E0-4970-BDEA-2FA6E2295BC8}"/>
              </a:ext>
            </a:extLst>
          </p:cNvPr>
          <p:cNvSpPr>
            <a:spLocks noGrp="1"/>
          </p:cNvSpPr>
          <p:nvPr>
            <p:ph type="title"/>
          </p:nvPr>
        </p:nvSpPr>
        <p:spPr/>
        <p:txBody>
          <a:bodyPr>
            <a:normAutofit/>
          </a:bodyPr>
          <a:lstStyle/>
          <a:p>
            <a:r>
              <a:rPr lang="nb-NO" sz="3600" dirty="0"/>
              <a:t>Hva skjer med blodsukkeret når vi spiser?</a:t>
            </a:r>
          </a:p>
        </p:txBody>
      </p:sp>
      <p:sp>
        <p:nvSpPr>
          <p:cNvPr id="5" name="Plassholder for innhold 4">
            <a:extLst>
              <a:ext uri="{FF2B5EF4-FFF2-40B4-BE49-F238E27FC236}">
                <a16:creationId xmlns:a16="http://schemas.microsoft.com/office/drawing/2014/main" id="{04694675-F743-4332-A90A-EE393A63E17E}"/>
              </a:ext>
            </a:extLst>
          </p:cNvPr>
          <p:cNvSpPr>
            <a:spLocks noGrp="1"/>
          </p:cNvSpPr>
          <p:nvPr>
            <p:ph idx="1"/>
          </p:nvPr>
        </p:nvSpPr>
        <p:spPr/>
        <p:txBody>
          <a:bodyPr/>
          <a:lstStyle/>
          <a:p>
            <a:endParaRPr lang="nb-NO"/>
          </a:p>
        </p:txBody>
      </p:sp>
      <p:sp>
        <p:nvSpPr>
          <p:cNvPr id="2" name="Plassholder for lysbildenummer 1">
            <a:extLst>
              <a:ext uri="{FF2B5EF4-FFF2-40B4-BE49-F238E27FC236}">
                <a16:creationId xmlns:a16="http://schemas.microsoft.com/office/drawing/2014/main" id="{AEBD3920-BBCD-4D7B-A3DD-1E8AB69EB5BC}"/>
              </a:ext>
            </a:extLst>
          </p:cNvPr>
          <p:cNvSpPr>
            <a:spLocks noGrp="1"/>
          </p:cNvSpPr>
          <p:nvPr>
            <p:ph type="sldNum" sz="quarter" idx="12"/>
          </p:nvPr>
        </p:nvSpPr>
        <p:spPr/>
        <p:txBody>
          <a:bodyPr/>
          <a:lstStyle/>
          <a:p>
            <a:fld id="{B59367CB-8842-564A-B7AD-9E1B2F6ED388}" type="slidenum">
              <a:rPr lang="nb-NO" smtClean="0"/>
              <a:pPr/>
              <a:t>22</a:t>
            </a:fld>
            <a:endParaRPr lang="nb-NO"/>
          </a:p>
        </p:txBody>
      </p:sp>
    </p:spTree>
    <p:extLst>
      <p:ext uri="{BB962C8B-B14F-4D97-AF65-F5344CB8AC3E}">
        <p14:creationId xmlns:p14="http://schemas.microsoft.com/office/powerpoint/2010/main" val="2727675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C446097-A50D-4CD6-BC83-082BE8D07A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77" r="13523"/>
          <a:stretch/>
        </p:blipFill>
        <p:spPr>
          <a:xfrm>
            <a:off x="2873413" y="678968"/>
            <a:ext cx="6729581" cy="6013932"/>
          </a:xfrm>
          <a:prstGeom prst="flowChartConnector">
            <a:avLst/>
          </a:prstGeom>
        </p:spPr>
      </p:pic>
      <p:graphicFrame>
        <p:nvGraphicFramePr>
          <p:cNvPr id="8" name="Diagram 7">
            <a:extLst>
              <a:ext uri="{FF2B5EF4-FFF2-40B4-BE49-F238E27FC236}">
                <a16:creationId xmlns:a16="http://schemas.microsoft.com/office/drawing/2014/main" id="{4CE8BD25-4E84-46C4-A38D-60962F875E9F}"/>
              </a:ext>
            </a:extLst>
          </p:cNvPr>
          <p:cNvGraphicFramePr/>
          <p:nvPr/>
        </p:nvGraphicFramePr>
        <p:xfrm>
          <a:off x="2612459" y="1385963"/>
          <a:ext cx="7122658" cy="44434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tel 5">
            <a:extLst>
              <a:ext uri="{FF2B5EF4-FFF2-40B4-BE49-F238E27FC236}">
                <a16:creationId xmlns:a16="http://schemas.microsoft.com/office/drawing/2014/main" id="{DB97D160-C151-49FF-BCF4-A72D0B0B7663}"/>
              </a:ext>
            </a:extLst>
          </p:cNvPr>
          <p:cNvSpPr>
            <a:spLocks noGrp="1"/>
          </p:cNvSpPr>
          <p:nvPr>
            <p:ph type="title"/>
          </p:nvPr>
        </p:nvSpPr>
        <p:spPr/>
        <p:txBody>
          <a:bodyPr/>
          <a:lstStyle/>
          <a:p>
            <a:r>
              <a:rPr lang="nb-NO" dirty="0"/>
              <a:t>Måltider</a:t>
            </a:r>
          </a:p>
        </p:txBody>
      </p:sp>
      <p:sp>
        <p:nvSpPr>
          <p:cNvPr id="2" name="Plassholder for lysbildenummer 1">
            <a:extLst>
              <a:ext uri="{FF2B5EF4-FFF2-40B4-BE49-F238E27FC236}">
                <a16:creationId xmlns:a16="http://schemas.microsoft.com/office/drawing/2014/main" id="{B02CB6D9-C64C-4790-9072-13552B12B7ED}"/>
              </a:ext>
            </a:extLst>
          </p:cNvPr>
          <p:cNvSpPr>
            <a:spLocks noGrp="1"/>
          </p:cNvSpPr>
          <p:nvPr>
            <p:ph type="sldNum" sz="quarter" idx="12"/>
          </p:nvPr>
        </p:nvSpPr>
        <p:spPr/>
        <p:txBody>
          <a:bodyPr/>
          <a:lstStyle/>
          <a:p>
            <a:fld id="{B59367CB-8842-564A-B7AD-9E1B2F6ED388}" type="slidenum">
              <a:rPr lang="nb-NO" smtClean="0"/>
              <a:pPr/>
              <a:t>23</a:t>
            </a:fld>
            <a:endParaRPr lang="nb-NO"/>
          </a:p>
        </p:txBody>
      </p:sp>
    </p:spTree>
    <p:extLst>
      <p:ext uri="{BB962C8B-B14F-4D97-AF65-F5344CB8AC3E}">
        <p14:creationId xmlns:p14="http://schemas.microsoft.com/office/powerpoint/2010/main" val="26292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16D2C980-4AEE-4857-877B-AE4C1753BFC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0DF63880-37B8-4599-8A89-9DB151E6671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E1AEB2B8-E2B0-4926-A85F-2388F6579A3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49968D7C-3B53-47CD-9978-D0AF292DAB84}"/>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graphicEl>
                                              <a:dgm id="{4C5DD519-5A4A-48A2-A9C5-78E64A1152C9}"/>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FFB75EB3-09B8-4C61-ABB9-F45A97F01315}"/>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graphicEl>
                                              <a:dgm id="{1769E456-A541-4E9F-881B-B03013E6320D}"/>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graphicEl>
                                              <a:dgm id="{55ECD3EC-C87B-498D-8FE0-FC41322C278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0FF3D54-73A9-4F55-811C-DCB0E3FB97DA}"/>
              </a:ext>
            </a:extLst>
          </p:cNvPr>
          <p:cNvSpPr>
            <a:spLocks noGrp="1"/>
          </p:cNvSpPr>
          <p:nvPr>
            <p:ph idx="1"/>
          </p:nvPr>
        </p:nvSpPr>
        <p:spPr>
          <a:xfrm>
            <a:off x="838200" y="2182342"/>
            <a:ext cx="4629346" cy="4056063"/>
          </a:xfrm>
        </p:spPr>
        <p:txBody>
          <a:bodyPr anchor="ctr"/>
          <a:lstStyle/>
          <a:p>
            <a:r>
              <a:rPr lang="nb-NO" dirty="0"/>
              <a:t>Følingsmat/drikke</a:t>
            </a:r>
          </a:p>
          <a:p>
            <a:r>
              <a:rPr lang="nb-NO" dirty="0"/>
              <a:t>Måleutstyr</a:t>
            </a:r>
          </a:p>
          <a:p>
            <a:r>
              <a:rPr lang="nb-NO" dirty="0"/>
              <a:t>Telefon</a:t>
            </a:r>
          </a:p>
          <a:p>
            <a:r>
              <a:rPr lang="nb-NO" dirty="0"/>
              <a:t>Ekstra utstyr</a:t>
            </a:r>
          </a:p>
          <a:p>
            <a:r>
              <a:rPr lang="nb-NO" dirty="0"/>
              <a:t>Vanlige ting</a:t>
            </a:r>
          </a:p>
          <a:p>
            <a:endParaRPr lang="nb-NO" dirty="0"/>
          </a:p>
        </p:txBody>
      </p:sp>
      <p:pic>
        <p:nvPicPr>
          <p:cNvPr id="7" name="Bilde 6">
            <a:extLst>
              <a:ext uri="{FF2B5EF4-FFF2-40B4-BE49-F238E27FC236}">
                <a16:creationId xmlns:a16="http://schemas.microsoft.com/office/drawing/2014/main" id="{9D70A016-B864-4825-89A9-59FC17B63C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89359" y="1252329"/>
            <a:ext cx="3131577" cy="4597714"/>
          </a:xfrm>
          <a:prstGeom prst="rect">
            <a:avLst/>
          </a:prstGeom>
        </p:spPr>
      </p:pic>
      <p:sp>
        <p:nvSpPr>
          <p:cNvPr id="8" name="Tittel 7">
            <a:extLst>
              <a:ext uri="{FF2B5EF4-FFF2-40B4-BE49-F238E27FC236}">
                <a16:creationId xmlns:a16="http://schemas.microsoft.com/office/drawing/2014/main" id="{15310EA3-FFF3-40DB-90A2-110D5D0D5E39}"/>
              </a:ext>
            </a:extLst>
          </p:cNvPr>
          <p:cNvSpPr>
            <a:spLocks noGrp="1"/>
          </p:cNvSpPr>
          <p:nvPr>
            <p:ph type="title"/>
          </p:nvPr>
        </p:nvSpPr>
        <p:spPr/>
        <p:txBody>
          <a:bodyPr/>
          <a:lstStyle/>
          <a:p>
            <a:r>
              <a:rPr lang="nb-NO" dirty="0"/>
              <a:t>Huskeliste på tur</a:t>
            </a:r>
          </a:p>
        </p:txBody>
      </p:sp>
      <p:sp>
        <p:nvSpPr>
          <p:cNvPr id="2" name="Plassholder for lysbildenummer 1">
            <a:extLst>
              <a:ext uri="{FF2B5EF4-FFF2-40B4-BE49-F238E27FC236}">
                <a16:creationId xmlns:a16="http://schemas.microsoft.com/office/drawing/2014/main" id="{903D2E72-638D-4EF4-B8E9-655D2418DD83}"/>
              </a:ext>
            </a:extLst>
          </p:cNvPr>
          <p:cNvSpPr>
            <a:spLocks noGrp="1"/>
          </p:cNvSpPr>
          <p:nvPr>
            <p:ph type="sldNum" sz="quarter" idx="12"/>
          </p:nvPr>
        </p:nvSpPr>
        <p:spPr/>
        <p:txBody>
          <a:bodyPr/>
          <a:lstStyle/>
          <a:p>
            <a:fld id="{B59367CB-8842-564A-B7AD-9E1B2F6ED388}" type="slidenum">
              <a:rPr lang="nb-NO" smtClean="0"/>
              <a:pPr/>
              <a:t>24</a:t>
            </a:fld>
            <a:endParaRPr lang="nb-NO"/>
          </a:p>
        </p:txBody>
      </p:sp>
    </p:spTree>
    <p:extLst>
      <p:ext uri="{BB962C8B-B14F-4D97-AF65-F5344CB8AC3E}">
        <p14:creationId xmlns:p14="http://schemas.microsoft.com/office/powerpoint/2010/main" val="4193545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97770B42-6FA4-46FA-B46C-F38E5EE495BF}"/>
              </a:ext>
            </a:extLst>
          </p:cNvPr>
          <p:cNvSpPr>
            <a:spLocks noGrp="1"/>
          </p:cNvSpPr>
          <p:nvPr>
            <p:ph type="title"/>
          </p:nvPr>
        </p:nvSpPr>
        <p:spPr/>
        <p:txBody>
          <a:bodyPr/>
          <a:lstStyle/>
          <a:p>
            <a:r>
              <a:rPr lang="nb-NO" dirty="0"/>
              <a:t>Samtale i grupper</a:t>
            </a:r>
          </a:p>
        </p:txBody>
      </p:sp>
      <p:sp>
        <p:nvSpPr>
          <p:cNvPr id="9" name="Plassholder for innhold 8">
            <a:extLst>
              <a:ext uri="{FF2B5EF4-FFF2-40B4-BE49-F238E27FC236}">
                <a16:creationId xmlns:a16="http://schemas.microsoft.com/office/drawing/2014/main" id="{989BA37E-F0C4-4579-8F89-76BE4F203FAF}"/>
              </a:ext>
            </a:extLst>
          </p:cNvPr>
          <p:cNvSpPr>
            <a:spLocks noGrp="1"/>
          </p:cNvSpPr>
          <p:nvPr>
            <p:ph idx="1"/>
          </p:nvPr>
        </p:nvSpPr>
        <p:spPr>
          <a:xfrm>
            <a:off x="838200" y="3428999"/>
            <a:ext cx="4744453" cy="2747963"/>
          </a:xfrm>
        </p:spPr>
        <p:txBody>
          <a:bodyPr/>
          <a:lstStyle/>
          <a:p>
            <a:r>
              <a:rPr lang="nb-NO" dirty="0"/>
              <a:t>Hvilke erfaringer har du selv med barn med diabetes? </a:t>
            </a:r>
          </a:p>
          <a:p>
            <a:r>
              <a:rPr lang="nb-NO" dirty="0"/>
              <a:t>Hva har du lært i dag, som du vil få nytte av?</a:t>
            </a:r>
          </a:p>
        </p:txBody>
      </p:sp>
      <p:pic>
        <p:nvPicPr>
          <p:cNvPr id="8" name="Bilde 7" descr="Et bilde som inneholder innendørs, person, kvinne, sitter&#10;&#10;Automatisk generert beskrivelse">
            <a:extLst>
              <a:ext uri="{FF2B5EF4-FFF2-40B4-BE49-F238E27FC236}">
                <a16:creationId xmlns:a16="http://schemas.microsoft.com/office/drawing/2014/main" id="{3CC660B4-C997-40B7-A195-D1787ED24C39}"/>
              </a:ext>
            </a:extLst>
          </p:cNvPr>
          <p:cNvPicPr>
            <a:picLocks noChangeAspect="1"/>
          </p:cNvPicPr>
          <p:nvPr/>
        </p:nvPicPr>
        <p:blipFill>
          <a:blip r:embed="rId2"/>
          <a:stretch>
            <a:fillRect/>
          </a:stretch>
        </p:blipFill>
        <p:spPr>
          <a:xfrm>
            <a:off x="6721308" y="2374471"/>
            <a:ext cx="4408972" cy="2939315"/>
          </a:xfrm>
          <a:prstGeom prst="rect">
            <a:avLst/>
          </a:prstGeom>
        </p:spPr>
      </p:pic>
    </p:spTree>
    <p:extLst>
      <p:ext uri="{BB962C8B-B14F-4D97-AF65-F5344CB8AC3E}">
        <p14:creationId xmlns:p14="http://schemas.microsoft.com/office/powerpoint/2010/main" val="1318771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BC7E7-ABC9-4B45-8BD8-397758B99DB9}"/>
              </a:ext>
            </a:extLst>
          </p:cNvPr>
          <p:cNvSpPr>
            <a:spLocks noGrp="1"/>
          </p:cNvSpPr>
          <p:nvPr>
            <p:ph type="title"/>
          </p:nvPr>
        </p:nvSpPr>
        <p:spPr>
          <a:xfrm>
            <a:off x="531260" y="365125"/>
            <a:ext cx="10822540" cy="1325563"/>
          </a:xfrm>
        </p:spPr>
        <p:txBody>
          <a:bodyPr>
            <a:normAutofit/>
          </a:bodyPr>
          <a:lstStyle/>
          <a:p>
            <a:r>
              <a:rPr lang="nb-NO" sz="4000" dirty="0"/>
              <a:t>Samarbeid mellom hjem og skole</a:t>
            </a:r>
          </a:p>
        </p:txBody>
      </p:sp>
      <p:pic>
        <p:nvPicPr>
          <p:cNvPr id="5" name="Plassholder for innhold 4">
            <a:extLst>
              <a:ext uri="{FF2B5EF4-FFF2-40B4-BE49-F238E27FC236}">
                <a16:creationId xmlns:a16="http://schemas.microsoft.com/office/drawing/2014/main" id="{726ECC2C-F3D5-42AA-BDAA-53A937DF833B}"/>
              </a:ext>
            </a:extLst>
          </p:cNvPr>
          <p:cNvPicPr>
            <a:picLocks noGrp="1" noChangeAspect="1"/>
          </p:cNvPicPr>
          <p:nvPr>
            <p:ph idx="1"/>
          </p:nvPr>
        </p:nvPicPr>
        <p:blipFill rotWithShape="1">
          <a:blip r:embed="rId3"/>
          <a:srcRect l="3533" t="13840" r="3263" b="6934"/>
          <a:stretch/>
        </p:blipFill>
        <p:spPr>
          <a:xfrm>
            <a:off x="531260" y="2022537"/>
            <a:ext cx="8388057" cy="4010617"/>
          </a:xfrm>
          <a:prstGeom prst="rect">
            <a:avLst/>
          </a:prstGeom>
        </p:spPr>
      </p:pic>
      <p:sp>
        <p:nvSpPr>
          <p:cNvPr id="4" name="Plassholder for lysbildenummer 3">
            <a:extLst>
              <a:ext uri="{FF2B5EF4-FFF2-40B4-BE49-F238E27FC236}">
                <a16:creationId xmlns:a16="http://schemas.microsoft.com/office/drawing/2014/main" id="{61E9431C-9F16-4DE7-9449-D6B9DF380F4D}"/>
              </a:ext>
            </a:extLst>
          </p:cNvPr>
          <p:cNvSpPr>
            <a:spLocks noGrp="1"/>
          </p:cNvSpPr>
          <p:nvPr>
            <p:ph type="sldNum" sz="quarter" idx="12"/>
          </p:nvPr>
        </p:nvSpPr>
        <p:spPr/>
        <p:txBody>
          <a:bodyPr/>
          <a:lstStyle/>
          <a:p>
            <a:fld id="{B59367CB-8842-564A-B7AD-9E1B2F6ED388}" type="slidenum">
              <a:rPr lang="nb-NO" smtClean="0"/>
              <a:pPr/>
              <a:t>26</a:t>
            </a:fld>
            <a:endParaRPr lang="nb-NO"/>
          </a:p>
        </p:txBody>
      </p:sp>
      <p:sp>
        <p:nvSpPr>
          <p:cNvPr id="3" name="Rektangel 2">
            <a:extLst>
              <a:ext uri="{FF2B5EF4-FFF2-40B4-BE49-F238E27FC236}">
                <a16:creationId xmlns:a16="http://schemas.microsoft.com/office/drawing/2014/main" id="{20D056B4-B0BF-4724-A43B-4CE29CEB4AC8}"/>
              </a:ext>
            </a:extLst>
          </p:cNvPr>
          <p:cNvSpPr/>
          <p:nvPr/>
        </p:nvSpPr>
        <p:spPr>
          <a:xfrm>
            <a:off x="544615" y="6033154"/>
            <a:ext cx="8388056" cy="369332"/>
          </a:xfrm>
          <a:prstGeom prst="rect">
            <a:avLst/>
          </a:prstGeom>
        </p:spPr>
        <p:txBody>
          <a:bodyPr wrap="square">
            <a:spAutoFit/>
          </a:bodyPr>
          <a:lstStyle/>
          <a:p>
            <a:r>
              <a:rPr lang="nb-NO" u="sng" dirty="0"/>
              <a:t>https://www.diabetes.no/barn/tryggmediabetesiskoleogbarnehage/</a:t>
            </a:r>
          </a:p>
        </p:txBody>
      </p:sp>
    </p:spTree>
    <p:extLst>
      <p:ext uri="{BB962C8B-B14F-4D97-AF65-F5344CB8AC3E}">
        <p14:creationId xmlns:p14="http://schemas.microsoft.com/office/powerpoint/2010/main" val="257247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3BC76EE-B2E2-45B6-A453-046944CB6B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967669"/>
            <a:ext cx="9148133" cy="5024761"/>
          </a:xfrm>
          <a:prstGeom prst="rect">
            <a:avLst/>
          </a:prstGeom>
        </p:spPr>
      </p:pic>
    </p:spTree>
    <p:extLst>
      <p:ext uri="{BB962C8B-B14F-4D97-AF65-F5344CB8AC3E}">
        <p14:creationId xmlns:p14="http://schemas.microsoft.com/office/powerpoint/2010/main" val="1624044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2AB5003-11BA-4949-87C2-F88124C5C8F1}"/>
              </a:ext>
            </a:extLst>
          </p:cNvPr>
          <p:cNvSpPr>
            <a:spLocks noGrp="1"/>
          </p:cNvSpPr>
          <p:nvPr>
            <p:ph idx="1"/>
          </p:nvPr>
        </p:nvSpPr>
        <p:spPr>
          <a:xfrm>
            <a:off x="838200" y="2290542"/>
            <a:ext cx="5287589" cy="3113275"/>
          </a:xfrm>
        </p:spPr>
        <p:txBody>
          <a:bodyPr anchor="ctr"/>
          <a:lstStyle/>
          <a:p>
            <a:endParaRPr lang="nb-NO" dirty="0"/>
          </a:p>
          <a:p>
            <a:r>
              <a:rPr lang="nb-NO" dirty="0"/>
              <a:t>Husk hva som påvirker blodsukkeret</a:t>
            </a:r>
          </a:p>
          <a:p>
            <a:r>
              <a:rPr lang="nb-NO" dirty="0"/>
              <a:t>Husk å måle blodsukker</a:t>
            </a:r>
          </a:p>
          <a:p>
            <a:r>
              <a:rPr lang="nb-NO" dirty="0"/>
              <a:t>Husk de ulike tiltak for høyt og lavt</a:t>
            </a:r>
          </a:p>
          <a:p>
            <a:r>
              <a:rPr lang="nb-NO" dirty="0"/>
              <a:t>Husk å ta med det dere trenger på tur</a:t>
            </a:r>
          </a:p>
          <a:p>
            <a:r>
              <a:rPr lang="nb-NO" dirty="0"/>
              <a:t>Husk at barn er barn – selv om de har diabetes</a:t>
            </a:r>
          </a:p>
          <a:p>
            <a:pPr marL="0" indent="0">
              <a:buNone/>
            </a:pPr>
            <a:endParaRPr lang="nb-NO" dirty="0"/>
          </a:p>
        </p:txBody>
      </p:sp>
      <p:pic>
        <p:nvPicPr>
          <p:cNvPr id="7" name="Bilde 6">
            <a:extLst>
              <a:ext uri="{FF2B5EF4-FFF2-40B4-BE49-F238E27FC236}">
                <a16:creationId xmlns:a16="http://schemas.microsoft.com/office/drawing/2014/main" id="{DBFC3AFE-C0FF-4561-8EC5-AC02108807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02" t="24814" r="10281"/>
          <a:stretch/>
        </p:blipFill>
        <p:spPr>
          <a:xfrm>
            <a:off x="7324230" y="1575134"/>
            <a:ext cx="3287621" cy="3707731"/>
          </a:xfrm>
          <a:prstGeom prst="rect">
            <a:avLst/>
          </a:prstGeom>
        </p:spPr>
      </p:pic>
      <p:sp>
        <p:nvSpPr>
          <p:cNvPr id="8" name="Tittel 7">
            <a:extLst>
              <a:ext uri="{FF2B5EF4-FFF2-40B4-BE49-F238E27FC236}">
                <a16:creationId xmlns:a16="http://schemas.microsoft.com/office/drawing/2014/main" id="{E4D8FAE7-E5CE-47F3-B0A7-2B3770C022CA}"/>
              </a:ext>
            </a:extLst>
          </p:cNvPr>
          <p:cNvSpPr>
            <a:spLocks noGrp="1"/>
          </p:cNvSpPr>
          <p:nvPr>
            <p:ph type="title"/>
          </p:nvPr>
        </p:nvSpPr>
        <p:spPr/>
        <p:txBody>
          <a:bodyPr/>
          <a:lstStyle/>
          <a:p>
            <a:r>
              <a:rPr lang="nb-NO" dirty="0"/>
              <a:t>5 ting å huske på</a:t>
            </a:r>
          </a:p>
        </p:txBody>
      </p:sp>
      <p:sp>
        <p:nvSpPr>
          <p:cNvPr id="2" name="Plassholder for lysbildenummer 1">
            <a:extLst>
              <a:ext uri="{FF2B5EF4-FFF2-40B4-BE49-F238E27FC236}">
                <a16:creationId xmlns:a16="http://schemas.microsoft.com/office/drawing/2014/main" id="{584E6439-B1A2-46E9-BE91-9062FFCEE7C3}"/>
              </a:ext>
            </a:extLst>
          </p:cNvPr>
          <p:cNvSpPr>
            <a:spLocks noGrp="1"/>
          </p:cNvSpPr>
          <p:nvPr>
            <p:ph type="sldNum" sz="quarter" idx="12"/>
          </p:nvPr>
        </p:nvSpPr>
        <p:spPr/>
        <p:txBody>
          <a:bodyPr/>
          <a:lstStyle/>
          <a:p>
            <a:fld id="{B59367CB-8842-564A-B7AD-9E1B2F6ED388}" type="slidenum">
              <a:rPr lang="nb-NO" smtClean="0"/>
              <a:pPr/>
              <a:t>28</a:t>
            </a:fld>
            <a:endParaRPr lang="nb-NO"/>
          </a:p>
        </p:txBody>
      </p:sp>
    </p:spTree>
    <p:extLst>
      <p:ext uri="{BB962C8B-B14F-4D97-AF65-F5344CB8AC3E}">
        <p14:creationId xmlns:p14="http://schemas.microsoft.com/office/powerpoint/2010/main" val="69454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lassholder for innhold 3">
            <a:extLst>
              <a:ext uri="{FF2B5EF4-FFF2-40B4-BE49-F238E27FC236}">
                <a16:creationId xmlns:a16="http://schemas.microsoft.com/office/drawing/2014/main" id="{3D18D1B0-8B96-48D9-8175-C998065AB3D6}"/>
              </a:ext>
            </a:extLst>
          </p:cNvPr>
          <p:cNvPicPr>
            <a:picLocks noGrp="1" noChangeAspect="1" noChangeArrowheads="1"/>
          </p:cNvPicPr>
          <p:nvPr>
            <p:ph idx="4294967295"/>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096000" y="1943100"/>
            <a:ext cx="4521200" cy="3084513"/>
          </a:xfrm>
        </p:spPr>
      </p:pic>
      <p:sp>
        <p:nvSpPr>
          <p:cNvPr id="39940" name="TekstSylinder 1">
            <a:extLst>
              <a:ext uri="{FF2B5EF4-FFF2-40B4-BE49-F238E27FC236}">
                <a16:creationId xmlns:a16="http://schemas.microsoft.com/office/drawing/2014/main" id="{5FAE33F0-8B6D-4033-8F75-7AB360660786}"/>
              </a:ext>
            </a:extLst>
          </p:cNvPr>
          <p:cNvSpPr txBox="1">
            <a:spLocks noChangeArrowheads="1"/>
          </p:cNvSpPr>
          <p:nvPr/>
        </p:nvSpPr>
        <p:spPr bwMode="auto">
          <a:xfrm>
            <a:off x="1677799" y="2865438"/>
            <a:ext cx="384352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b-NO" altLang="nb-NO" dirty="0"/>
              <a:t>Kontakt Diabetesforbundet eller Diabeteslinjen hvis du har spørsmål</a:t>
            </a:r>
          </a:p>
          <a:p>
            <a:endParaRPr lang="nb-NO" altLang="nb-NO" dirty="0"/>
          </a:p>
          <a:p>
            <a:r>
              <a:rPr lang="nb-NO" altLang="nb-NO" dirty="0"/>
              <a:t>Telefon: 23 05 18 00</a:t>
            </a:r>
          </a:p>
          <a:p>
            <a:r>
              <a:rPr lang="nb-NO" altLang="nb-NO" dirty="0"/>
              <a:t>E-post: </a:t>
            </a:r>
            <a:r>
              <a:rPr lang="nb-NO" altLang="nb-NO" dirty="0">
                <a:hlinkClick r:id="rId4"/>
              </a:rPr>
              <a:t>post@diabetes.no</a:t>
            </a:r>
            <a:endParaRPr lang="nb-NO" altLang="nb-NO"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6F1E366-2216-4A10-A5BA-8C799279575C}"/>
              </a:ext>
            </a:extLst>
          </p:cNvPr>
          <p:cNvGraphicFramePr/>
          <p:nvPr/>
        </p:nvGraphicFramePr>
        <p:xfrm>
          <a:off x="3048000" y="1416423"/>
          <a:ext cx="6096000" cy="3792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1542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9D043FD8-029C-4935-936E-707F6E568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0306" y="1486082"/>
            <a:ext cx="6866965" cy="4578549"/>
          </a:xfrm>
          <a:prstGeom prst="rect">
            <a:avLst/>
          </a:prstGeom>
        </p:spPr>
      </p:pic>
      <p:sp>
        <p:nvSpPr>
          <p:cNvPr id="3" name="Tittel 2">
            <a:extLst>
              <a:ext uri="{FF2B5EF4-FFF2-40B4-BE49-F238E27FC236}">
                <a16:creationId xmlns:a16="http://schemas.microsoft.com/office/drawing/2014/main" id="{69DB997F-8057-4E3B-99B0-B4D59B9713F3}"/>
              </a:ext>
            </a:extLst>
          </p:cNvPr>
          <p:cNvSpPr>
            <a:spLocks noGrp="1"/>
          </p:cNvSpPr>
          <p:nvPr>
            <p:ph type="title"/>
          </p:nvPr>
        </p:nvSpPr>
        <p:spPr/>
        <p:txBody>
          <a:bodyPr/>
          <a:lstStyle/>
          <a:p>
            <a:r>
              <a:rPr lang="nb-NO" dirty="0"/>
              <a:t>Lykke til!</a:t>
            </a:r>
          </a:p>
        </p:txBody>
      </p:sp>
      <p:sp>
        <p:nvSpPr>
          <p:cNvPr id="2" name="Plassholder for lysbildenummer 1">
            <a:extLst>
              <a:ext uri="{FF2B5EF4-FFF2-40B4-BE49-F238E27FC236}">
                <a16:creationId xmlns:a16="http://schemas.microsoft.com/office/drawing/2014/main" id="{C96EA6DF-A4B5-4C95-87ED-E2E4F2F02E6D}"/>
              </a:ext>
            </a:extLst>
          </p:cNvPr>
          <p:cNvSpPr>
            <a:spLocks noGrp="1"/>
          </p:cNvSpPr>
          <p:nvPr>
            <p:ph type="sldNum" sz="quarter" idx="12"/>
          </p:nvPr>
        </p:nvSpPr>
        <p:spPr/>
        <p:txBody>
          <a:bodyPr/>
          <a:lstStyle/>
          <a:p>
            <a:fld id="{B59367CB-8842-564A-B7AD-9E1B2F6ED388}" type="slidenum">
              <a:rPr lang="nb-NO" smtClean="0"/>
              <a:pPr/>
              <a:t>30</a:t>
            </a:fld>
            <a:endParaRPr lang="nb-NO"/>
          </a:p>
        </p:txBody>
      </p:sp>
    </p:spTree>
    <p:extLst>
      <p:ext uri="{BB962C8B-B14F-4D97-AF65-F5344CB8AC3E}">
        <p14:creationId xmlns:p14="http://schemas.microsoft.com/office/powerpoint/2010/main" val="2124822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Program</a:t>
            </a:r>
          </a:p>
        </p:txBody>
      </p:sp>
      <p:graphicFrame>
        <p:nvGraphicFramePr>
          <p:cNvPr id="6" name="Diagram 5">
            <a:extLst>
              <a:ext uri="{FF2B5EF4-FFF2-40B4-BE49-F238E27FC236}">
                <a16:creationId xmlns:a16="http://schemas.microsoft.com/office/drawing/2014/main" id="{F25CFEB6-A62B-44F5-9B90-5D9F0418A9DE}"/>
              </a:ext>
            </a:extLst>
          </p:cNvPr>
          <p:cNvGraphicFramePr/>
          <p:nvPr>
            <p:extLst>
              <p:ext uri="{D42A27DB-BD31-4B8C-83A1-F6EECF244321}">
                <p14:modId xmlns:p14="http://schemas.microsoft.com/office/powerpoint/2010/main" val="1080265994"/>
              </p:ext>
            </p:extLst>
          </p:nvPr>
        </p:nvGraphicFramePr>
        <p:xfrm>
          <a:off x="2135188" y="192682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ssholder for lysbildenummer 7">
            <a:extLst>
              <a:ext uri="{FF2B5EF4-FFF2-40B4-BE49-F238E27FC236}">
                <a16:creationId xmlns:a16="http://schemas.microsoft.com/office/drawing/2014/main" id="{C5F9AE89-4524-499D-8979-9A9168AC0CE0}"/>
              </a:ext>
            </a:extLst>
          </p:cNvPr>
          <p:cNvSpPr>
            <a:spLocks noGrp="1"/>
          </p:cNvSpPr>
          <p:nvPr>
            <p:ph type="sldNum" sz="quarter" idx="12"/>
          </p:nvPr>
        </p:nvSpPr>
        <p:spPr/>
        <p:txBody>
          <a:bodyPr/>
          <a:lstStyle/>
          <a:p>
            <a:fld id="{B59367CB-8842-564A-B7AD-9E1B2F6ED388}" type="slidenum">
              <a:rPr lang="nb-NO" smtClean="0"/>
              <a:pPr/>
              <a:t>4</a:t>
            </a:fld>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CE6D59E-1212-4C48-A969-CE42EE17E6F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C0D65E10-384A-46E9-B8AF-175C1A59D9A1}"/>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BE1202F9-EDAE-49E3-B191-740A7E806D8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E0A65FBC-BC24-4BA4-BF1C-C44CFFF00F7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29DCC449-9D81-49F8-9AF1-D592E07838C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7B6DF3A0-F268-4635-8A47-C8B762E14F0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16C7E0BB-3163-4895-97E6-7E34B67AF6C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B717CBA0-6E83-4C4F-A546-00A7064A251A}"/>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graphicEl>
                                              <a:dgm id="{019B64C4-A58C-4D3D-BEF4-623FB348ED15}"/>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graphicEl>
                                              <a:dgm id="{420E66C2-2C7E-47DF-B4E2-A37B85246BAE}"/>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graphicEl>
                                              <a:dgm id="{0CB4E1F0-8DC2-4128-A470-29761F8F588D}"/>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550A1FB6-2231-4E83-B67A-79A55283886B}"/>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graphicEl>
                                              <a:dgm id="{9866ABF7-B93E-41CF-A2F9-2B2C6B798A9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BD8216-6435-4D0F-ACF2-907D4E94BE0A}"/>
              </a:ext>
            </a:extLst>
          </p:cNvPr>
          <p:cNvSpPr>
            <a:spLocks noGrp="1"/>
          </p:cNvSpPr>
          <p:nvPr>
            <p:ph type="title"/>
          </p:nvPr>
        </p:nvSpPr>
        <p:spPr/>
        <p:txBody>
          <a:bodyPr/>
          <a:lstStyle/>
          <a:p>
            <a:r>
              <a:rPr lang="nb-NO" dirty="0"/>
              <a:t>Fra bekymring til trygghet</a:t>
            </a:r>
          </a:p>
        </p:txBody>
      </p:sp>
      <p:sp>
        <p:nvSpPr>
          <p:cNvPr id="3" name="Plassholder for innhold 2">
            <a:extLst>
              <a:ext uri="{FF2B5EF4-FFF2-40B4-BE49-F238E27FC236}">
                <a16:creationId xmlns:a16="http://schemas.microsoft.com/office/drawing/2014/main" id="{E9A4416C-DAEC-4415-B1E2-63D51DFB7F3E}"/>
              </a:ext>
            </a:extLst>
          </p:cNvPr>
          <p:cNvSpPr>
            <a:spLocks noGrp="1"/>
          </p:cNvSpPr>
          <p:nvPr>
            <p:ph idx="1"/>
          </p:nvPr>
        </p:nvSpPr>
        <p:spPr>
          <a:xfrm>
            <a:off x="838200" y="2005445"/>
            <a:ext cx="8075612" cy="3988374"/>
          </a:xfrm>
        </p:spPr>
        <p:txBody>
          <a:bodyPr>
            <a:normAutofit fontScale="92500" lnSpcReduction="10000"/>
          </a:bodyPr>
          <a:lstStyle/>
          <a:p>
            <a:pPr marL="0" lvl="0" indent="0">
              <a:buNone/>
            </a:pPr>
            <a:r>
              <a:rPr lang="nb-NO" sz="2400" dirty="0"/>
              <a:t>For deg som støttespiller</a:t>
            </a:r>
          </a:p>
          <a:p>
            <a:r>
              <a:rPr lang="nb-NO" dirty="0">
                <a:solidFill>
                  <a:srgbClr val="000000"/>
                </a:solidFill>
              </a:rPr>
              <a:t>Bekymringer</a:t>
            </a:r>
          </a:p>
          <a:p>
            <a:r>
              <a:rPr lang="nb-NO" dirty="0">
                <a:solidFill>
                  <a:srgbClr val="000000"/>
                </a:solidFill>
              </a:rPr>
              <a:t>Scenarioer</a:t>
            </a:r>
          </a:p>
          <a:p>
            <a:r>
              <a:rPr lang="nb-NO" dirty="0">
                <a:solidFill>
                  <a:srgbClr val="000000"/>
                </a:solidFill>
              </a:rPr>
              <a:t>Følelser</a:t>
            </a:r>
          </a:p>
          <a:p>
            <a:r>
              <a:rPr lang="nb-NO" dirty="0">
                <a:solidFill>
                  <a:srgbClr val="000000"/>
                </a:solidFill>
              </a:rPr>
              <a:t>Reaksjoner</a:t>
            </a:r>
          </a:p>
          <a:p>
            <a:pPr marL="0" indent="0">
              <a:buNone/>
            </a:pPr>
            <a:br>
              <a:rPr lang="nb-NO" sz="2400" dirty="0"/>
            </a:br>
            <a:r>
              <a:rPr lang="nb-NO" sz="2400" dirty="0"/>
              <a:t>For barnet</a:t>
            </a:r>
          </a:p>
          <a:p>
            <a:r>
              <a:rPr lang="nb-NO" dirty="0">
                <a:solidFill>
                  <a:srgbClr val="000000"/>
                </a:solidFill>
              </a:rPr>
              <a:t>Bekymringer</a:t>
            </a:r>
          </a:p>
          <a:p>
            <a:r>
              <a:rPr lang="nb-NO" dirty="0">
                <a:solidFill>
                  <a:srgbClr val="000000"/>
                </a:solidFill>
              </a:rPr>
              <a:t>Forståelse</a:t>
            </a:r>
          </a:p>
          <a:p>
            <a:r>
              <a:rPr lang="nb-NO" dirty="0">
                <a:solidFill>
                  <a:srgbClr val="000000"/>
                </a:solidFill>
              </a:rPr>
              <a:t>Følelser</a:t>
            </a:r>
          </a:p>
          <a:p>
            <a:r>
              <a:rPr lang="nb-NO" dirty="0">
                <a:solidFill>
                  <a:srgbClr val="000000"/>
                </a:solidFill>
              </a:rPr>
              <a:t>Reaksjoner</a:t>
            </a:r>
          </a:p>
        </p:txBody>
      </p:sp>
      <p:pic>
        <p:nvPicPr>
          <p:cNvPr id="7" name="Bilde 6">
            <a:extLst>
              <a:ext uri="{FF2B5EF4-FFF2-40B4-BE49-F238E27FC236}">
                <a16:creationId xmlns:a16="http://schemas.microsoft.com/office/drawing/2014/main" id="{61DD4882-6EA0-44DE-BCD3-35EE6153AB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0" r="11885"/>
          <a:stretch/>
        </p:blipFill>
        <p:spPr>
          <a:xfrm>
            <a:off x="5861538" y="2303619"/>
            <a:ext cx="4400956" cy="3418649"/>
          </a:xfrm>
          <a:prstGeom prst="rect">
            <a:avLst/>
          </a:prstGeom>
        </p:spPr>
      </p:pic>
      <p:sp>
        <p:nvSpPr>
          <p:cNvPr id="6" name="Plassholder for lysbildenummer 5">
            <a:extLst>
              <a:ext uri="{FF2B5EF4-FFF2-40B4-BE49-F238E27FC236}">
                <a16:creationId xmlns:a16="http://schemas.microsoft.com/office/drawing/2014/main" id="{39C24A29-C54C-4D55-B626-AD8479A7F3A0}"/>
              </a:ext>
            </a:extLst>
          </p:cNvPr>
          <p:cNvSpPr>
            <a:spLocks noGrp="1"/>
          </p:cNvSpPr>
          <p:nvPr>
            <p:ph type="sldNum" sz="quarter" idx="12"/>
          </p:nvPr>
        </p:nvSpPr>
        <p:spPr/>
        <p:txBody>
          <a:bodyPr/>
          <a:lstStyle/>
          <a:p>
            <a:fld id="{B59367CB-8842-564A-B7AD-9E1B2F6ED388}" type="slidenum">
              <a:rPr lang="nb-NO" smtClean="0"/>
              <a:pPr/>
              <a:t>5</a:t>
            </a:fld>
            <a:endParaRPr lang="nb-NO"/>
          </a:p>
        </p:txBody>
      </p:sp>
    </p:spTree>
    <p:extLst>
      <p:ext uri="{BB962C8B-B14F-4D97-AF65-F5344CB8AC3E}">
        <p14:creationId xmlns:p14="http://schemas.microsoft.com/office/powerpoint/2010/main" val="255344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11">
            <a:extLst>
              <a:ext uri="{FF2B5EF4-FFF2-40B4-BE49-F238E27FC236}">
                <a16:creationId xmlns:a16="http://schemas.microsoft.com/office/drawing/2014/main" id="{7F232FAB-5A4F-48E8-BF27-EAC372D9CB58}"/>
              </a:ext>
            </a:extLst>
          </p:cNvPr>
          <p:cNvSpPr>
            <a:spLocks noGrp="1"/>
          </p:cNvSpPr>
          <p:nvPr>
            <p:ph type="title"/>
          </p:nvPr>
        </p:nvSpPr>
        <p:spPr>
          <a:xfrm>
            <a:off x="831850" y="1301545"/>
            <a:ext cx="10515600" cy="2852737"/>
          </a:xfrm>
        </p:spPr>
        <p:txBody>
          <a:bodyPr>
            <a:normAutofit/>
          </a:bodyPr>
          <a:lstStyle/>
          <a:p>
            <a:r>
              <a:rPr lang="nb-NO" sz="3600" dirty="0"/>
              <a:t>Om diabetes</a:t>
            </a:r>
          </a:p>
        </p:txBody>
      </p:sp>
      <p:sp>
        <p:nvSpPr>
          <p:cNvPr id="13" name="Plassholder for lysbildenummer 12">
            <a:extLst>
              <a:ext uri="{FF2B5EF4-FFF2-40B4-BE49-F238E27FC236}">
                <a16:creationId xmlns:a16="http://schemas.microsoft.com/office/drawing/2014/main" id="{8445C6B1-B388-4452-9B09-C9FECEBB8DF3}"/>
              </a:ext>
            </a:extLst>
          </p:cNvPr>
          <p:cNvSpPr>
            <a:spLocks noGrp="1"/>
          </p:cNvSpPr>
          <p:nvPr>
            <p:ph type="sldNum" sz="quarter" idx="4294967295"/>
          </p:nvPr>
        </p:nvSpPr>
        <p:spPr>
          <a:xfrm>
            <a:off x="9448800" y="6356350"/>
            <a:ext cx="2743200" cy="365125"/>
          </a:xfrm>
          <a:prstGeom prst="rect">
            <a:avLst/>
          </a:prstGeom>
        </p:spPr>
        <p:txBody>
          <a:bodyPr/>
          <a:lstStyle/>
          <a:p>
            <a:fld id="{B59367CB-8842-564A-B7AD-9E1B2F6ED388}" type="slidenum">
              <a:rPr lang="nb-NO" smtClean="0"/>
              <a:pPr/>
              <a:t>6</a:t>
            </a:fld>
            <a:endParaRPr lang="nb-NO"/>
          </a:p>
        </p:txBody>
      </p:sp>
      <p:pic>
        <p:nvPicPr>
          <p:cNvPr id="9" name="Bilde 8">
            <a:extLst>
              <a:ext uri="{FF2B5EF4-FFF2-40B4-BE49-F238E27FC236}">
                <a16:creationId xmlns:a16="http://schemas.microsoft.com/office/drawing/2014/main" id="{8865AA6D-FA1C-405F-BE37-43BC80C4314D}"/>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6471" r="3972"/>
          <a:stretch/>
        </p:blipFill>
        <p:spPr>
          <a:xfrm>
            <a:off x="6096000" y="3190464"/>
            <a:ext cx="3996313" cy="1963615"/>
          </a:xfrm>
          <a:prstGeom prst="rect">
            <a:avLst/>
          </a:prstGeom>
        </p:spPr>
      </p:pic>
      <p:pic>
        <p:nvPicPr>
          <p:cNvPr id="7" name="Bilde 6">
            <a:extLst>
              <a:ext uri="{FF2B5EF4-FFF2-40B4-BE49-F238E27FC236}">
                <a16:creationId xmlns:a16="http://schemas.microsoft.com/office/drawing/2014/main" id="{9CEE030A-10D7-4270-8059-B16A918FF11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7412"/>
          <a:stretch/>
        </p:blipFill>
        <p:spPr>
          <a:xfrm>
            <a:off x="6096000" y="1709738"/>
            <a:ext cx="4692731" cy="1734462"/>
          </a:xfrm>
          <a:prstGeom prst="rect">
            <a:avLst/>
          </a:prstGeom>
        </p:spPr>
      </p:pic>
    </p:spTree>
    <p:extLst>
      <p:ext uri="{BB962C8B-B14F-4D97-AF65-F5344CB8AC3E}">
        <p14:creationId xmlns:p14="http://schemas.microsoft.com/office/powerpoint/2010/main" val="2232850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56C28B0D-F299-4D3B-8E4A-7E3FBC026A0D}"/>
              </a:ext>
            </a:extLst>
          </p:cNvPr>
          <p:cNvGraphicFramePr>
            <a:graphicFrameLocks noGrp="1"/>
          </p:cNvGraphicFramePr>
          <p:nvPr>
            <p:ph idx="1"/>
          </p:nvPr>
        </p:nvGraphicFramePr>
        <p:xfrm>
          <a:off x="-1690695" y="1955270"/>
          <a:ext cx="8559086" cy="4324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Bilde 7">
            <a:extLst>
              <a:ext uri="{FF2B5EF4-FFF2-40B4-BE49-F238E27FC236}">
                <a16:creationId xmlns:a16="http://schemas.microsoft.com/office/drawing/2014/main" id="{C1456853-B17B-4BB7-82FD-DECCDE10D1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5667" y="1981296"/>
            <a:ext cx="529549" cy="535778"/>
          </a:xfrm>
          <a:prstGeom prst="rect">
            <a:avLst/>
          </a:prstGeom>
        </p:spPr>
      </p:pic>
      <p:pic>
        <p:nvPicPr>
          <p:cNvPr id="9" name="Bilde 8">
            <a:extLst>
              <a:ext uri="{FF2B5EF4-FFF2-40B4-BE49-F238E27FC236}">
                <a16:creationId xmlns:a16="http://schemas.microsoft.com/office/drawing/2014/main" id="{3E56A13B-4494-4F5B-BF7C-E5A144A4082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5667" y="2611088"/>
            <a:ext cx="529549" cy="535778"/>
          </a:xfrm>
          <a:prstGeom prst="rect">
            <a:avLst/>
          </a:prstGeom>
        </p:spPr>
      </p:pic>
      <p:pic>
        <p:nvPicPr>
          <p:cNvPr id="10" name="Bilde 9">
            <a:extLst>
              <a:ext uri="{FF2B5EF4-FFF2-40B4-BE49-F238E27FC236}">
                <a16:creationId xmlns:a16="http://schemas.microsoft.com/office/drawing/2014/main" id="{83D3BFD8-8A91-4F16-AFB7-38FE71811B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8810" y="3182752"/>
            <a:ext cx="529549" cy="535778"/>
          </a:xfrm>
          <a:prstGeom prst="rect">
            <a:avLst/>
          </a:prstGeom>
        </p:spPr>
      </p:pic>
      <p:pic>
        <p:nvPicPr>
          <p:cNvPr id="11" name="Bilde 10">
            <a:extLst>
              <a:ext uri="{FF2B5EF4-FFF2-40B4-BE49-F238E27FC236}">
                <a16:creationId xmlns:a16="http://schemas.microsoft.com/office/drawing/2014/main" id="{EB3ABDD2-4007-4328-84D6-441867CA7E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5667" y="3827406"/>
            <a:ext cx="529549" cy="535778"/>
          </a:xfrm>
          <a:prstGeom prst="rect">
            <a:avLst/>
          </a:prstGeom>
        </p:spPr>
      </p:pic>
      <p:pic>
        <p:nvPicPr>
          <p:cNvPr id="12" name="Bilde 11">
            <a:extLst>
              <a:ext uri="{FF2B5EF4-FFF2-40B4-BE49-F238E27FC236}">
                <a16:creationId xmlns:a16="http://schemas.microsoft.com/office/drawing/2014/main" id="{D5BA7AB0-0C2C-4A23-A4D3-8D44CD2DB5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5667" y="4493901"/>
            <a:ext cx="529549" cy="535778"/>
          </a:xfrm>
          <a:prstGeom prst="rect">
            <a:avLst/>
          </a:prstGeom>
        </p:spPr>
      </p:pic>
      <p:pic>
        <p:nvPicPr>
          <p:cNvPr id="13" name="Bilde 12">
            <a:extLst>
              <a:ext uri="{FF2B5EF4-FFF2-40B4-BE49-F238E27FC236}">
                <a16:creationId xmlns:a16="http://schemas.microsoft.com/office/drawing/2014/main" id="{32FDD184-4B40-4450-9530-2F0308EA85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5667" y="5119177"/>
            <a:ext cx="529549" cy="535778"/>
          </a:xfrm>
          <a:prstGeom prst="rect">
            <a:avLst/>
          </a:prstGeom>
        </p:spPr>
      </p:pic>
      <p:pic>
        <p:nvPicPr>
          <p:cNvPr id="14" name="Bilde 13">
            <a:extLst>
              <a:ext uri="{FF2B5EF4-FFF2-40B4-BE49-F238E27FC236}">
                <a16:creationId xmlns:a16="http://schemas.microsoft.com/office/drawing/2014/main" id="{6004AD97-C69C-4D69-AAAF-3432BF6AF66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5668" y="5744453"/>
            <a:ext cx="529549" cy="535778"/>
          </a:xfrm>
          <a:prstGeom prst="rect">
            <a:avLst/>
          </a:prstGeom>
        </p:spPr>
      </p:pic>
      <p:sp>
        <p:nvSpPr>
          <p:cNvPr id="7" name="Tittel 6">
            <a:extLst>
              <a:ext uri="{FF2B5EF4-FFF2-40B4-BE49-F238E27FC236}">
                <a16:creationId xmlns:a16="http://schemas.microsoft.com/office/drawing/2014/main" id="{F3554A98-72B3-4F5B-9E62-E34962A4085A}"/>
              </a:ext>
            </a:extLst>
          </p:cNvPr>
          <p:cNvSpPr>
            <a:spLocks noGrp="1"/>
          </p:cNvSpPr>
          <p:nvPr>
            <p:ph type="title"/>
          </p:nvPr>
        </p:nvSpPr>
        <p:spPr/>
        <p:txBody>
          <a:bodyPr/>
          <a:lstStyle/>
          <a:p>
            <a:r>
              <a:rPr lang="nb-NO" dirty="0"/>
              <a:t>Myter</a:t>
            </a:r>
          </a:p>
        </p:txBody>
      </p:sp>
      <p:pic>
        <p:nvPicPr>
          <p:cNvPr id="15" name="Bilde 14">
            <a:extLst>
              <a:ext uri="{FF2B5EF4-FFF2-40B4-BE49-F238E27FC236}">
                <a16:creationId xmlns:a16="http://schemas.microsoft.com/office/drawing/2014/main" id="{4A61012C-DAEF-41E2-8497-202CD1313FF6}"/>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20000"/>
                    </a14:imgEffect>
                  </a14:imgLayer>
                </a14:imgProps>
              </a:ext>
            </a:extLst>
          </a:blip>
          <a:srcRect l="1476" t="4231" r="1443"/>
          <a:stretch/>
        </p:blipFill>
        <p:spPr>
          <a:xfrm>
            <a:off x="6096000" y="2346259"/>
            <a:ext cx="4947340" cy="3265365"/>
          </a:xfrm>
          <a:prstGeom prst="rect">
            <a:avLst/>
          </a:prstGeom>
        </p:spPr>
      </p:pic>
      <p:sp>
        <p:nvSpPr>
          <p:cNvPr id="2" name="Plassholder for lysbildenummer 1">
            <a:extLst>
              <a:ext uri="{FF2B5EF4-FFF2-40B4-BE49-F238E27FC236}">
                <a16:creationId xmlns:a16="http://schemas.microsoft.com/office/drawing/2014/main" id="{19D075EC-1BC9-4DC9-B4C6-CA898B4B716E}"/>
              </a:ext>
            </a:extLst>
          </p:cNvPr>
          <p:cNvSpPr>
            <a:spLocks noGrp="1"/>
          </p:cNvSpPr>
          <p:nvPr>
            <p:ph type="sldNum" sz="quarter" idx="12"/>
          </p:nvPr>
        </p:nvSpPr>
        <p:spPr/>
        <p:txBody>
          <a:bodyPr/>
          <a:lstStyle/>
          <a:p>
            <a:fld id="{B59367CB-8842-564A-B7AD-9E1B2F6ED388}" type="slidenum">
              <a:rPr lang="nb-NO" smtClean="0"/>
              <a:pPr/>
              <a:t>7</a:t>
            </a:fld>
            <a:endParaRPr lang="nb-NO"/>
          </a:p>
        </p:txBody>
      </p:sp>
    </p:spTree>
    <p:extLst>
      <p:ext uri="{BB962C8B-B14F-4D97-AF65-F5344CB8AC3E}">
        <p14:creationId xmlns:p14="http://schemas.microsoft.com/office/powerpoint/2010/main" val="111253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9616DF4-3612-49C8-A417-398D69A31E5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36EAA1DC-5AA4-430A-B7B8-0E2AA800AD1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5D560313-FFB3-4494-8519-8167CAEBAA0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20B80626-3580-4DDF-9B67-89F7451ECC6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0116479E-E61C-493F-8A87-C7E04B2EE5A5}"/>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F576B4D6-9C67-4F62-AD9F-2BC0FD9E84A8}"/>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graphicEl>
                                              <a:dgm id="{8064D0CB-D104-4C47-965C-238ED09D5679}"/>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Plassholder for innhold 2">
            <a:extLst>
              <a:ext uri="{FF2B5EF4-FFF2-40B4-BE49-F238E27FC236}">
                <a16:creationId xmlns:a16="http://schemas.microsoft.com/office/drawing/2014/main" id="{038745AB-4D90-46E0-84C8-18D970965FB2}"/>
              </a:ext>
            </a:extLst>
          </p:cNvPr>
          <p:cNvSpPr>
            <a:spLocks noGrp="1"/>
          </p:cNvSpPr>
          <p:nvPr>
            <p:ph idx="1"/>
          </p:nvPr>
        </p:nvSpPr>
        <p:spPr>
          <a:xfrm>
            <a:off x="839788" y="3409281"/>
            <a:ext cx="8075612" cy="1195194"/>
          </a:xfrm>
        </p:spPr>
        <p:txBody>
          <a:bodyPr/>
          <a:lstStyle/>
          <a:p>
            <a:pPr>
              <a:spcAft>
                <a:spcPts val="600"/>
              </a:spcAft>
              <a:defRPr/>
            </a:pPr>
            <a:endParaRPr lang="nb-NO" dirty="0"/>
          </a:p>
          <a:p>
            <a:pPr marL="0" indent="0">
              <a:spcAft>
                <a:spcPts val="600"/>
              </a:spcAft>
              <a:buNone/>
              <a:defRPr/>
            </a:pPr>
            <a:r>
              <a:rPr lang="nb-NO" b="1" dirty="0">
                <a:solidFill>
                  <a:schemeClr val="tx1"/>
                </a:solidFill>
              </a:rPr>
              <a:t>Felles</a:t>
            </a:r>
            <a:r>
              <a:rPr lang="nb-NO" dirty="0">
                <a:solidFill>
                  <a:schemeClr val="tx1"/>
                </a:solidFill>
              </a:rPr>
              <a:t>: </a:t>
            </a:r>
            <a:r>
              <a:rPr lang="nb-NO" dirty="0"/>
              <a:t>Kroppen lager ikke (nok) insulin, eller insulinet virker ikke som det skal. Uten (nok) insulin, blir blodsukkeret for høyt.</a:t>
            </a:r>
          </a:p>
          <a:p>
            <a:pPr>
              <a:spcAft>
                <a:spcPts val="600"/>
              </a:spcAft>
              <a:defRPr/>
            </a:pPr>
            <a:endParaRPr lang="nb-NO" dirty="0"/>
          </a:p>
        </p:txBody>
      </p:sp>
      <p:sp>
        <p:nvSpPr>
          <p:cNvPr id="6149" name="TekstSylinder 2">
            <a:extLst>
              <a:ext uri="{FF2B5EF4-FFF2-40B4-BE49-F238E27FC236}">
                <a16:creationId xmlns:a16="http://schemas.microsoft.com/office/drawing/2014/main" id="{25628706-6B36-4CDE-8BAE-0DA62F93411F}"/>
              </a:ext>
            </a:extLst>
          </p:cNvPr>
          <p:cNvSpPr txBox="1">
            <a:spLocks noChangeArrowheads="1"/>
          </p:cNvSpPr>
          <p:nvPr/>
        </p:nvSpPr>
        <p:spPr bwMode="auto">
          <a:xfrm>
            <a:off x="838200" y="2090013"/>
            <a:ext cx="7793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nb-NO" altLang="nb-NO" sz="2000" b="1" dirty="0"/>
              <a:t>Type 1</a:t>
            </a:r>
            <a:r>
              <a:rPr lang="nb-NO" altLang="nb-NO" sz="2000" dirty="0"/>
              <a:t>: </a:t>
            </a:r>
            <a:r>
              <a:rPr lang="nb-NO" altLang="nb-NO" sz="2000" dirty="0">
                <a:solidFill>
                  <a:srgbClr val="000000"/>
                </a:solidFill>
              </a:rPr>
              <a:t>Kroppens immunforsvar går til angrep på seg selv, og ødelegger de insulinproduserende cellene i bukspyttkjertelen</a:t>
            </a:r>
          </a:p>
        </p:txBody>
      </p:sp>
      <p:sp>
        <p:nvSpPr>
          <p:cNvPr id="6150" name="TekstSylinder 6">
            <a:extLst>
              <a:ext uri="{FF2B5EF4-FFF2-40B4-BE49-F238E27FC236}">
                <a16:creationId xmlns:a16="http://schemas.microsoft.com/office/drawing/2014/main" id="{6F4FA9AF-072A-4E5B-8DF6-677637E9C075}"/>
              </a:ext>
            </a:extLst>
          </p:cNvPr>
          <p:cNvSpPr txBox="1">
            <a:spLocks noChangeArrowheads="1"/>
          </p:cNvSpPr>
          <p:nvPr/>
        </p:nvSpPr>
        <p:spPr bwMode="auto">
          <a:xfrm>
            <a:off x="838200" y="3097213"/>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nb-NO" altLang="nb-NO" sz="2000" b="1" dirty="0"/>
              <a:t>Type 2</a:t>
            </a:r>
            <a:r>
              <a:rPr lang="nb-NO" altLang="nb-NO" sz="2000" dirty="0"/>
              <a:t>: </a:t>
            </a:r>
            <a:r>
              <a:rPr lang="nb-NO" altLang="nb-NO" sz="2000" dirty="0">
                <a:solidFill>
                  <a:srgbClr val="000000"/>
                </a:solidFill>
              </a:rPr>
              <a:t>Lavere insulinproduksjon og/eller insulinet virker dårligere</a:t>
            </a:r>
          </a:p>
        </p:txBody>
      </p:sp>
      <p:sp>
        <p:nvSpPr>
          <p:cNvPr id="2" name="TekstSylinder 1">
            <a:extLst>
              <a:ext uri="{FF2B5EF4-FFF2-40B4-BE49-F238E27FC236}">
                <a16:creationId xmlns:a16="http://schemas.microsoft.com/office/drawing/2014/main" id="{71D795DE-01CD-4CC1-8095-B9F5BFF9E947}"/>
              </a:ext>
            </a:extLst>
          </p:cNvPr>
          <p:cNvSpPr txBox="1">
            <a:spLocks noChangeArrowheads="1"/>
          </p:cNvSpPr>
          <p:nvPr/>
        </p:nvSpPr>
        <p:spPr bwMode="auto">
          <a:xfrm>
            <a:off x="838200" y="5303839"/>
            <a:ext cx="93628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b-NO" altLang="nb-NO" sz="2000" dirty="0"/>
              <a:t>Diabetes er ingen mat- eller sukkersykdom, men en insulinmangelsykdom!</a:t>
            </a:r>
          </a:p>
        </p:txBody>
      </p:sp>
      <p:sp>
        <p:nvSpPr>
          <p:cNvPr id="4" name="Tittel 3">
            <a:extLst>
              <a:ext uri="{FF2B5EF4-FFF2-40B4-BE49-F238E27FC236}">
                <a16:creationId xmlns:a16="http://schemas.microsoft.com/office/drawing/2014/main" id="{A45E0349-D86B-4700-8C59-17D04736A28E}"/>
              </a:ext>
            </a:extLst>
          </p:cNvPr>
          <p:cNvSpPr>
            <a:spLocks noGrp="1"/>
          </p:cNvSpPr>
          <p:nvPr>
            <p:ph type="title"/>
          </p:nvPr>
        </p:nvSpPr>
        <p:spPr/>
        <p:txBody>
          <a:bodyPr/>
          <a:lstStyle/>
          <a:p>
            <a:r>
              <a:rPr lang="nb-NO" dirty="0"/>
              <a:t>Hva er diabetes?</a:t>
            </a:r>
          </a:p>
        </p:txBody>
      </p:sp>
      <p:sp>
        <p:nvSpPr>
          <p:cNvPr id="5" name="Plassholder for lysbildenummer 4">
            <a:extLst>
              <a:ext uri="{FF2B5EF4-FFF2-40B4-BE49-F238E27FC236}">
                <a16:creationId xmlns:a16="http://schemas.microsoft.com/office/drawing/2014/main" id="{6434585D-C1DF-4E76-B9EE-79353D806D3F}"/>
              </a:ext>
            </a:extLst>
          </p:cNvPr>
          <p:cNvSpPr>
            <a:spLocks noGrp="1"/>
          </p:cNvSpPr>
          <p:nvPr>
            <p:ph type="sldNum" sz="quarter" idx="12"/>
          </p:nvPr>
        </p:nvSpPr>
        <p:spPr/>
        <p:txBody>
          <a:bodyPr/>
          <a:lstStyle/>
          <a:p>
            <a:fld id="{B59367CB-8842-564A-B7AD-9E1B2F6ED388}" type="slidenum">
              <a:rPr lang="nb-NO" smtClean="0"/>
              <a:pPr/>
              <a:t>8</a:t>
            </a:fld>
            <a:endParaRPr lang="nb-NO"/>
          </a:p>
        </p:txBody>
      </p:sp>
    </p:spTree>
    <p:extLst>
      <p:ext uri="{BB962C8B-B14F-4D97-AF65-F5344CB8AC3E}">
        <p14:creationId xmlns:p14="http://schemas.microsoft.com/office/powerpoint/2010/main" val="2512642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6149" grpId="0"/>
      <p:bldP spid="615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06FF405A-7B1D-4066-AFE7-C65E1950C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6315" flipH="1">
            <a:off x="2877457" y="4632148"/>
            <a:ext cx="1220353" cy="1220353"/>
          </a:xfrm>
          <a:prstGeom prst="rect">
            <a:avLst/>
          </a:prstGeom>
        </p:spPr>
      </p:pic>
      <p:pic>
        <p:nvPicPr>
          <p:cNvPr id="9" name="Bilde 8">
            <a:extLst>
              <a:ext uri="{FF2B5EF4-FFF2-40B4-BE49-F238E27FC236}">
                <a16:creationId xmlns:a16="http://schemas.microsoft.com/office/drawing/2014/main" id="{B5308CDE-C73F-4B1A-8F06-905D2029F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41842">
            <a:off x="2573884" y="3977168"/>
            <a:ext cx="737122" cy="815213"/>
          </a:xfrm>
          <a:prstGeom prst="roundRect">
            <a:avLst/>
          </a:prstGeom>
        </p:spPr>
      </p:pic>
      <p:pic>
        <p:nvPicPr>
          <p:cNvPr id="18" name="Bilde 17">
            <a:extLst>
              <a:ext uri="{FF2B5EF4-FFF2-40B4-BE49-F238E27FC236}">
                <a16:creationId xmlns:a16="http://schemas.microsoft.com/office/drawing/2014/main" id="{621EBFAD-9018-4001-B921-4A9E80DB80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5679" flipH="1">
            <a:off x="7601151" y="4953145"/>
            <a:ext cx="1299906" cy="1299906"/>
          </a:xfrm>
          <a:prstGeom prst="rect">
            <a:avLst/>
          </a:prstGeom>
        </p:spPr>
      </p:pic>
      <p:pic>
        <p:nvPicPr>
          <p:cNvPr id="6" name="Bilde 5">
            <a:extLst>
              <a:ext uri="{FF2B5EF4-FFF2-40B4-BE49-F238E27FC236}">
                <a16:creationId xmlns:a16="http://schemas.microsoft.com/office/drawing/2014/main" id="{F8EB9923-FB38-46EC-A0ED-61B81F760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1803" y="749430"/>
            <a:ext cx="3157016" cy="3176489"/>
          </a:xfrm>
          <a:prstGeom prst="rect">
            <a:avLst/>
          </a:prstGeom>
        </p:spPr>
      </p:pic>
      <p:pic>
        <p:nvPicPr>
          <p:cNvPr id="8" name="Bilde 7">
            <a:extLst>
              <a:ext uri="{FF2B5EF4-FFF2-40B4-BE49-F238E27FC236}">
                <a16:creationId xmlns:a16="http://schemas.microsoft.com/office/drawing/2014/main" id="{61358772-DCF6-4BE7-A60B-B1C85A57D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0573" y="749300"/>
            <a:ext cx="3157301" cy="3176748"/>
          </a:xfrm>
          <a:prstGeom prst="rect">
            <a:avLst/>
          </a:prstGeom>
        </p:spPr>
      </p:pic>
      <p:pic>
        <p:nvPicPr>
          <p:cNvPr id="12" name="Bilde 11">
            <a:extLst>
              <a:ext uri="{FF2B5EF4-FFF2-40B4-BE49-F238E27FC236}">
                <a16:creationId xmlns:a16="http://schemas.microsoft.com/office/drawing/2014/main" id="{8992FF3C-8830-4908-9665-F2B4D294B6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44706" flipH="1">
            <a:off x="1903344" y="4709419"/>
            <a:ext cx="987795" cy="1435548"/>
          </a:xfrm>
          <a:prstGeom prst="rect">
            <a:avLst/>
          </a:prstGeom>
        </p:spPr>
      </p:pic>
      <p:cxnSp>
        <p:nvCxnSpPr>
          <p:cNvPr id="3" name="Rett linje 2">
            <a:extLst>
              <a:ext uri="{FF2B5EF4-FFF2-40B4-BE49-F238E27FC236}">
                <a16:creationId xmlns:a16="http://schemas.microsoft.com/office/drawing/2014/main" id="{F539F2B9-5726-45DE-8F99-A0AFC0D4DF4D}"/>
              </a:ext>
            </a:extLst>
          </p:cNvPr>
          <p:cNvCxnSpPr/>
          <p:nvPr/>
        </p:nvCxnSpPr>
        <p:spPr>
          <a:xfrm>
            <a:off x="5996868" y="1600200"/>
            <a:ext cx="0" cy="386080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pic>
        <p:nvPicPr>
          <p:cNvPr id="7" name="Bilde 6">
            <a:extLst>
              <a:ext uri="{FF2B5EF4-FFF2-40B4-BE49-F238E27FC236}">
                <a16:creationId xmlns:a16="http://schemas.microsoft.com/office/drawing/2014/main" id="{F8286C01-4374-4E06-B3EC-01D15762717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474" b="99579" l="1040" r="97713">
                        <a14:foregroundMark x1="10187" y1="21053" x2="12266" y2="10737"/>
                        <a14:foregroundMark x1="12266" y1="10737" x2="22037" y2="5474"/>
                        <a14:foregroundMark x1="22037" y1="5474" x2="32432" y2="4211"/>
                        <a14:foregroundMark x1="32432" y1="4211" x2="53222" y2="9263"/>
                        <a14:foregroundMark x1="53222" y1="9263" x2="51767" y2="17263"/>
                        <a14:foregroundMark x1="39917" y1="5474" x2="19958" y2="6316"/>
                        <a14:foregroundMark x1="51767" y1="18316" x2="56757" y2="28000"/>
                        <a14:foregroundMark x1="56757" y1="28000" x2="56965" y2="49684"/>
                        <a14:foregroundMark x1="56965" y1="49684" x2="48649" y2="56000"/>
                        <a14:foregroundMark x1="48649" y1="56000" x2="47193" y2="55579"/>
                        <a14:foregroundMark x1="10187" y1="21474" x2="7692" y2="31789"/>
                        <a14:foregroundMark x1="7692" y1="31789" x2="10187" y2="42316"/>
                        <a14:foregroundMark x1="10187" y1="42316" x2="8108" y2="30737"/>
                        <a14:foregroundMark x1="8108" y1="30737" x2="12890" y2="52421"/>
                        <a14:foregroundMark x1="12890" y1="52421" x2="18503" y2="61474"/>
                        <a14:foregroundMark x1="18503" y1="61474" x2="29314" y2="61263"/>
                        <a14:foregroundMark x1="29314" y1="61263" x2="18919" y2="64421"/>
                        <a14:foregroundMark x1="18919" y1="64421" x2="13929" y2="68842"/>
                        <a14:foregroundMark x1="13098" y1="68632" x2="4782" y2="75579"/>
                        <a14:foregroundMark x1="4782" y1="75579" x2="208" y2="85053"/>
                        <a14:foregroundMark x1="208" y1="85053" x2="19543" y2="94947"/>
                        <a14:foregroundMark x1="19543" y1="94947" x2="19543" y2="99579"/>
                        <a14:foregroundMark x1="3950" y1="77053" x2="1455" y2="88000"/>
                        <a14:foregroundMark x1="1455" y1="88000" x2="1040" y2="86105"/>
                        <a14:foregroundMark x1="47401" y1="99789" x2="47193" y2="89053"/>
                        <a14:foregroundMark x1="47193" y1="89053" x2="54262" y2="81053"/>
                        <a14:foregroundMark x1="54262" y1="81053" x2="64865" y2="83368"/>
                        <a14:foregroundMark x1="64865" y1="83368" x2="74844" y2="79789"/>
                        <a14:foregroundMark x1="74844" y1="79789" x2="79002" y2="69053"/>
                        <a14:foregroundMark x1="79002" y1="69053" x2="75676" y2="78947"/>
                        <a14:foregroundMark x1="75676" y1="78947" x2="79210" y2="68211"/>
                        <a14:foregroundMark x1="79210" y1="68211" x2="86902" y2="60842"/>
                        <a14:foregroundMark x1="86902" y1="60842" x2="92308" y2="58947"/>
                        <a14:foregroundMark x1="94595" y1="49474" x2="91476" y2="58737"/>
                        <a14:foregroundMark x1="95426" y1="50526" x2="97713" y2="57474"/>
                        <a14:foregroundMark x1="95634" y1="50316" x2="74636" y2="47368"/>
                        <a14:foregroundMark x1="74636" y1="47368" x2="76507" y2="46105"/>
                        <a14:foregroundMark x1="57380" y1="70526" x2="38462" y2="61263"/>
                        <a14:foregroundMark x1="44491" y1="72842" x2="39293" y2="85053"/>
                        <a14:foregroundMark x1="39293" y1="85053" x2="40541" y2="74105"/>
                        <a14:foregroundMark x1="40541" y1="74105" x2="33680" y2="82947"/>
                        <a14:foregroundMark x1="33680" y1="82947" x2="29938" y2="78526"/>
                        <a14:foregroundMark x1="34719" y1="73053" x2="24740" y2="66105"/>
                        <a14:foregroundMark x1="24740" y1="66105" x2="36175" y2="70737"/>
                        <a14:foregroundMark x1="36175" y1="70737" x2="28690" y2="78947"/>
                        <a14:foregroundMark x1="28690" y1="78947" x2="29314" y2="89474"/>
                        <a14:foregroundMark x1="29314" y1="89474" x2="40956" y2="93474"/>
                        <a14:foregroundMark x1="40956" y1="93474" x2="39293" y2="87368"/>
                        <a14:foregroundMark x1="51559" y1="74105" x2="45530" y2="65684"/>
                        <a14:foregroundMark x1="45530" y1="65684" x2="52599" y2="74316"/>
                        <a14:foregroundMark x1="52599" y1="74316" x2="40541" y2="77684"/>
                        <a14:foregroundMark x1="40541" y1="77684" x2="42620" y2="89895"/>
                        <a14:foregroundMark x1="42620" y1="89895" x2="26195" y2="97263"/>
                        <a14:foregroundMark x1="22661" y1="70316" x2="18503" y2="68000"/>
                        <a14:foregroundMark x1="19335" y1="74105" x2="17464" y2="69053"/>
                        <a14:foregroundMark x1="33472" y1="64421" x2="29938" y2="64000"/>
                        <a14:foregroundMark x1="38877" y1="64421" x2="37630" y2="65053"/>
                      </a14:backgroundRemoval>
                    </a14:imgEffect>
                  </a14:imgLayer>
                </a14:imgProps>
              </a:ext>
            </a:extLst>
          </a:blip>
          <a:stretch>
            <a:fillRect/>
          </a:stretch>
        </p:blipFill>
        <p:spPr>
          <a:xfrm flipH="1">
            <a:off x="3667225" y="2699651"/>
            <a:ext cx="2239457" cy="2270238"/>
          </a:xfrm>
          <a:prstGeom prst="rect">
            <a:avLst/>
          </a:prstGeom>
        </p:spPr>
      </p:pic>
      <p:sp>
        <p:nvSpPr>
          <p:cNvPr id="15" name="TekstSylinder 14">
            <a:extLst>
              <a:ext uri="{FF2B5EF4-FFF2-40B4-BE49-F238E27FC236}">
                <a16:creationId xmlns:a16="http://schemas.microsoft.com/office/drawing/2014/main" id="{EC461DF0-AE1A-4135-AFE7-48B39EBADC39}"/>
              </a:ext>
            </a:extLst>
          </p:cNvPr>
          <p:cNvSpPr txBox="1"/>
          <p:nvPr/>
        </p:nvSpPr>
        <p:spPr>
          <a:xfrm rot="232232">
            <a:off x="4930848" y="2758155"/>
            <a:ext cx="926659" cy="276999"/>
          </a:xfrm>
          <a:prstGeom prst="rect">
            <a:avLst/>
          </a:prstGeom>
          <a:noFill/>
        </p:spPr>
        <p:txBody>
          <a:bodyPr wrap="square" rtlCol="0">
            <a:spAutoFit/>
          </a:bodyPr>
          <a:lstStyle/>
          <a:p>
            <a:r>
              <a:rPr lang="nb-NO" sz="1200" b="1" dirty="0"/>
              <a:t>Insulin</a:t>
            </a:r>
          </a:p>
        </p:txBody>
      </p:sp>
      <p:pic>
        <p:nvPicPr>
          <p:cNvPr id="16" name="Bilde 15">
            <a:extLst>
              <a:ext uri="{FF2B5EF4-FFF2-40B4-BE49-F238E27FC236}">
                <a16:creationId xmlns:a16="http://schemas.microsoft.com/office/drawing/2014/main" id="{8C1281A2-EDC8-4DD8-9ACA-04060A73B6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633271" flipH="1">
            <a:off x="6442354" y="4711830"/>
            <a:ext cx="932571" cy="1302921"/>
          </a:xfrm>
          <a:prstGeom prst="rect">
            <a:avLst/>
          </a:prstGeom>
        </p:spPr>
      </p:pic>
      <p:pic>
        <p:nvPicPr>
          <p:cNvPr id="17" name="Bilde 16">
            <a:extLst>
              <a:ext uri="{FF2B5EF4-FFF2-40B4-BE49-F238E27FC236}">
                <a16:creationId xmlns:a16="http://schemas.microsoft.com/office/drawing/2014/main" id="{361E9EC0-4FF9-467F-85E3-98A4D15E52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91420">
            <a:off x="7255075" y="4044354"/>
            <a:ext cx="857274" cy="958131"/>
          </a:xfrm>
          <a:prstGeom prst="roundRect">
            <a:avLst/>
          </a:prstGeom>
        </p:spPr>
      </p:pic>
      <p:sp>
        <p:nvSpPr>
          <p:cNvPr id="5" name="Plassholder for lysbildenummer 4">
            <a:extLst>
              <a:ext uri="{FF2B5EF4-FFF2-40B4-BE49-F238E27FC236}">
                <a16:creationId xmlns:a16="http://schemas.microsoft.com/office/drawing/2014/main" id="{D6373396-3359-4574-9E62-5A5CC65AA81B}"/>
              </a:ext>
            </a:extLst>
          </p:cNvPr>
          <p:cNvSpPr>
            <a:spLocks noGrp="1"/>
          </p:cNvSpPr>
          <p:nvPr>
            <p:ph type="sldNum" sz="quarter" idx="12"/>
          </p:nvPr>
        </p:nvSpPr>
        <p:spPr/>
        <p:txBody>
          <a:bodyPr/>
          <a:lstStyle/>
          <a:p>
            <a:fld id="{B59367CB-8842-564A-B7AD-9E1B2F6ED388}" type="slidenum">
              <a:rPr lang="nb-NO" smtClean="0"/>
              <a:pPr/>
              <a:t>9</a:t>
            </a:fld>
            <a:endParaRPr lang="nb-NO"/>
          </a:p>
        </p:txBody>
      </p:sp>
    </p:spTree>
    <p:extLst>
      <p:ext uri="{BB962C8B-B14F-4D97-AF65-F5344CB8AC3E}">
        <p14:creationId xmlns:p14="http://schemas.microsoft.com/office/powerpoint/2010/main" val="417867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tema">
  <a:themeElements>
    <a:clrScheme name="Egendefinert 11">
      <a:dk1>
        <a:srgbClr val="006556"/>
      </a:dk1>
      <a:lt1>
        <a:srgbClr val="FFFFFF"/>
      </a:lt1>
      <a:dk2>
        <a:srgbClr val="000000"/>
      </a:dk2>
      <a:lt2>
        <a:srgbClr val="FEFFFF"/>
      </a:lt2>
      <a:accent1>
        <a:srgbClr val="006556"/>
      </a:accent1>
      <a:accent2>
        <a:srgbClr val="E56B7C"/>
      </a:accent2>
      <a:accent3>
        <a:srgbClr val="82CAC9"/>
      </a:accent3>
      <a:accent4>
        <a:srgbClr val="9FA0D0"/>
      </a:accent4>
      <a:accent5>
        <a:srgbClr val="BDE3F2"/>
      </a:accent5>
      <a:accent6>
        <a:srgbClr val="FFE3AF"/>
      </a:accent6>
      <a:hlink>
        <a:srgbClr val="006556"/>
      </a:hlink>
      <a:folHlink>
        <a:srgbClr val="00655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3" id="{DD0A4BE9-B229-F247-841F-9396A110E7EB}" vid="{8CADF8DE-EEBA-2642-BC9F-D99DB7D76A6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228672EA09E6F4FA286118C14E0FE59" ma:contentTypeVersion="12" ma:contentTypeDescription="Opprett et nytt dokument." ma:contentTypeScope="" ma:versionID="0f5b2130c0d745ef46dc476ff4b4c1ff">
  <xsd:schema xmlns:xsd="http://www.w3.org/2001/XMLSchema" xmlns:xs="http://www.w3.org/2001/XMLSchema" xmlns:p="http://schemas.microsoft.com/office/2006/metadata/properties" xmlns:ns2="f20c51b3-f4df-4776-b683-56aa69fe5838" xmlns:ns3="4f8b8504-3172-4a02-b6f9-22a2b765b902" targetNamespace="http://schemas.microsoft.com/office/2006/metadata/properties" ma:root="true" ma:fieldsID="62e567cb9578696dce035265d8c49f9e" ns2:_="" ns3:_="">
    <xsd:import namespace="f20c51b3-f4df-4776-b683-56aa69fe5838"/>
    <xsd:import namespace="4f8b8504-3172-4a02-b6f9-22a2b765b90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0c51b3-f4df-4776-b683-56aa69fe5838"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8b8504-3172-4a02-b6f9-22a2b765b90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C13800-BBE4-4AF0-AC2F-DFBD9CB84ED7}"/>
</file>

<file path=customXml/itemProps2.xml><?xml version="1.0" encoding="utf-8"?>
<ds:datastoreItem xmlns:ds="http://schemas.openxmlformats.org/officeDocument/2006/customXml" ds:itemID="{254B812F-22A2-468C-B1D2-8ACB0C382F38}"/>
</file>

<file path=customXml/itemProps3.xml><?xml version="1.0" encoding="utf-8"?>
<ds:datastoreItem xmlns:ds="http://schemas.openxmlformats.org/officeDocument/2006/customXml" ds:itemID="{A1CBCAAA-E818-4B16-96DE-EBF9A221DBC5}"/>
</file>

<file path=docProps/app.xml><?xml version="1.0" encoding="utf-8"?>
<Properties xmlns="http://schemas.openxmlformats.org/officeDocument/2006/extended-properties" xmlns:vt="http://schemas.openxmlformats.org/officeDocument/2006/docPropsVTypes">
  <Template>Barn og foreldre ppt mal</Template>
  <TotalTime>352</TotalTime>
  <Words>2699</Words>
  <Application>Microsoft Office PowerPoint</Application>
  <PresentationFormat>Widescreen</PresentationFormat>
  <Paragraphs>347</Paragraphs>
  <Slides>30</Slides>
  <Notes>27</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30</vt:i4>
      </vt:variant>
    </vt:vector>
  </HeadingPairs>
  <TitlesOfParts>
    <vt:vector size="33" baseType="lpstr">
      <vt:lpstr>Arial</vt:lpstr>
      <vt:lpstr>Calibri</vt:lpstr>
      <vt:lpstr>Office-tema</vt:lpstr>
      <vt:lpstr>Kjenner du et barn med diabetes?</vt:lpstr>
      <vt:lpstr>Diabetesforbundet fylke/lokallag</vt:lpstr>
      <vt:lpstr>PowerPoint-presentasjon</vt:lpstr>
      <vt:lpstr>Program</vt:lpstr>
      <vt:lpstr>Fra bekymring til trygghet</vt:lpstr>
      <vt:lpstr>Om diabetes</vt:lpstr>
      <vt:lpstr>Myter</vt:lpstr>
      <vt:lpstr>Hva er diabetes?</vt:lpstr>
      <vt:lpstr>PowerPoint-presentasjon</vt:lpstr>
      <vt:lpstr>Diabetes type 1</vt:lpstr>
      <vt:lpstr>Internett</vt:lpstr>
      <vt:lpstr>Blodsukker</vt:lpstr>
      <vt:lpstr>5 hovedfaktorer påvirker blodsukkeret</vt:lpstr>
      <vt:lpstr>Høyt blodsukker</vt:lpstr>
      <vt:lpstr>Handling ved høyt blodsukker</vt:lpstr>
      <vt:lpstr>Lavt blodsukker - føling</vt:lpstr>
      <vt:lpstr>Handling ved lavt blodsukker</vt:lpstr>
      <vt:lpstr>Diabetes førstehjelp</vt:lpstr>
      <vt:lpstr>Samtale i grupper</vt:lpstr>
      <vt:lpstr>PowerPoint-presentasjon</vt:lpstr>
      <vt:lpstr>Kosthold</vt:lpstr>
      <vt:lpstr>Hva skjer med blodsukkeret når vi spiser?</vt:lpstr>
      <vt:lpstr>Måltider</vt:lpstr>
      <vt:lpstr>Huskeliste på tur</vt:lpstr>
      <vt:lpstr>Samtale i grupper</vt:lpstr>
      <vt:lpstr>Samarbeid mellom hjem og skole</vt:lpstr>
      <vt:lpstr>PowerPoint-presentasjon</vt:lpstr>
      <vt:lpstr>5 ting å huske på</vt:lpstr>
      <vt:lpstr>PowerPoint-presentasjon</vt:lpstr>
      <vt:lpstr>Lykke til!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Mari Johannessen</dc:creator>
  <cp:lastModifiedBy>Mari Johannessen</cp:lastModifiedBy>
  <cp:revision>54</cp:revision>
  <dcterms:created xsi:type="dcterms:W3CDTF">2019-05-09T11:28:38Z</dcterms:created>
  <dcterms:modified xsi:type="dcterms:W3CDTF">2020-10-12T07:33:14Z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vt:r8>
  </property>
  <property fmtid="{D5CDD505-2E9C-101B-9397-08002B2CF9AE}" pid="3" name="ContentTypeId">
    <vt:lpwstr>0x0101005228672EA09E6F4FA286118C14E0FE59</vt:lpwstr>
  </property>
</Properties>
</file>